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Lst>
  <p:sldSz cy="32918400" cx="41148000"/>
  <p:notesSz cx="6858000" cy="9144000"/>
  <p:embeddedFontLst>
    <p:embeddedFont>
      <p:font typeface="Roboto"/>
      <p:regular r:id="rId7"/>
      <p:bold r:id="rId8"/>
      <p:italic r:id="rId9"/>
      <p:boldItalic r:id="rId1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0368">
          <p15:clr>
            <a:srgbClr val="000000"/>
          </p15:clr>
        </p15:guide>
        <p15:guide id="2" pos="1296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0368" orient="horz"/>
        <p:guide pos="1296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Roboto-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font" Target="fonts/Roboto-regular.fntdata"/><Relationship Id="rId8" Type="http://schemas.openxmlformats.org/officeDocument/2006/relationships/font" Target="fonts/Roboto-bold.fntdata"/><Relationship Id="rId10" Type="http://schemas.openxmlformats.org/officeDocument/2006/relationships/font" Target="fonts/Roboto-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28600" lvl="0" marL="457200" rtl="0" algn="l">
              <a:spcBef>
                <a:spcPts val="0"/>
              </a:spcBef>
              <a:spcAft>
                <a:spcPts val="0"/>
              </a:spcAft>
              <a:buClr>
                <a:schemeClr val="dk1"/>
              </a:buClr>
              <a:buSzPts val="1200"/>
              <a:buFont typeface="Calibri"/>
              <a:buAutoNum type="arabicPeriod"/>
            </a:pPr>
            <a:r>
              <a:rPr lang="en-US" sz="1200">
                <a:solidFill>
                  <a:schemeClr val="dk1"/>
                </a:solidFill>
                <a:latin typeface="Calibri"/>
                <a:ea typeface="Calibri"/>
                <a:cs typeface="Calibri"/>
                <a:sym typeface="Calibri"/>
              </a:rPr>
              <a:t>List = step one, a community starts lists of important terms; they may/may not include definitions. Often these are captured only as text - in papers, editorials, or on web pages.</a:t>
            </a:r>
            <a:endParaRPr sz="1200">
              <a:solidFill>
                <a:schemeClr val="dk1"/>
              </a:solidFill>
              <a:latin typeface="Calibri"/>
              <a:ea typeface="Calibri"/>
              <a:cs typeface="Calibri"/>
              <a:sym typeface="Calibri"/>
            </a:endParaRPr>
          </a:p>
          <a:p>
            <a:pPr indent="-228600" lvl="0" marL="457200" rtl="0" algn="l">
              <a:spcBef>
                <a:spcPts val="0"/>
              </a:spcBef>
              <a:spcAft>
                <a:spcPts val="0"/>
              </a:spcAft>
              <a:buClr>
                <a:schemeClr val="dk1"/>
              </a:buClr>
              <a:buSzPts val="1200"/>
              <a:buFont typeface="Calibri"/>
              <a:buAutoNum type="arabicPeriod"/>
            </a:pPr>
            <a:r>
              <a:rPr lang="en-US" sz="1200">
                <a:solidFill>
                  <a:schemeClr val="dk1"/>
                </a:solidFill>
                <a:latin typeface="Calibri"/>
                <a:ea typeface="Calibri"/>
                <a:cs typeface="Calibri"/>
                <a:sym typeface="Calibri"/>
              </a:rPr>
              <a:t>Glossary: a list of terms with definitions - usually for reference, so is most likely centralized.</a:t>
            </a:r>
            <a:endParaRPr sz="1200">
              <a:solidFill>
                <a:schemeClr val="dk1"/>
              </a:solidFill>
              <a:latin typeface="Calibri"/>
              <a:ea typeface="Calibri"/>
              <a:cs typeface="Calibri"/>
              <a:sym typeface="Calibri"/>
            </a:endParaRPr>
          </a:p>
          <a:p>
            <a:pPr indent="-228600" lvl="0" marL="457200" rtl="0" algn="l">
              <a:spcBef>
                <a:spcPts val="0"/>
              </a:spcBef>
              <a:spcAft>
                <a:spcPts val="0"/>
              </a:spcAft>
              <a:buClr>
                <a:schemeClr val="dk1"/>
              </a:buClr>
              <a:buSzPts val="1200"/>
              <a:buFont typeface="Calibri"/>
              <a:buAutoNum type="arabicPeriod"/>
            </a:pPr>
            <a:r>
              <a:rPr lang="en-US" sz="1200">
                <a:solidFill>
                  <a:schemeClr val="dk1"/>
                </a:solidFill>
                <a:latin typeface="Calibri"/>
                <a:ea typeface="Calibri"/>
                <a:cs typeface="Calibri"/>
                <a:sym typeface="Calibri"/>
              </a:rPr>
              <a:t>Taxonomy: the terms are arranged in branches like linnaean taxonomy (e.g. all bears are mammals, because they are on the same branch of a tree.  so if you search for mammals, you can expect to get bears too). </a:t>
            </a:r>
            <a:endParaRPr sz="1200">
              <a:solidFill>
                <a:schemeClr val="dk1"/>
              </a:solidFill>
              <a:latin typeface="Calibri"/>
              <a:ea typeface="Calibri"/>
              <a:cs typeface="Calibri"/>
              <a:sym typeface="Calibri"/>
            </a:endParaRPr>
          </a:p>
          <a:p>
            <a:pPr indent="-228600" lvl="0" marL="457200" rtl="0" algn="l">
              <a:spcBef>
                <a:spcPts val="0"/>
              </a:spcBef>
              <a:spcAft>
                <a:spcPts val="0"/>
              </a:spcAft>
              <a:buClr>
                <a:schemeClr val="dk1"/>
              </a:buClr>
              <a:buSzPts val="1200"/>
              <a:buFont typeface="Calibri"/>
              <a:buAutoNum type="arabicPeriod"/>
            </a:pPr>
            <a:r>
              <a:rPr lang="en-US" sz="1200">
                <a:solidFill>
                  <a:schemeClr val="dk1"/>
                </a:solidFill>
                <a:latin typeface="Calibri"/>
                <a:ea typeface="Calibri"/>
                <a:cs typeface="Calibri"/>
                <a:sym typeface="Calibri"/>
              </a:rPr>
              <a:t>Thesaurus: Usually has synonyms (e.g, “animal”, “creature”, “fauna”). Also can have simple relationships among terms in different trees.  So you can say things like “carbon is-related-to photosynthesis”, even though in the term-tree, “carbon” would be kept in a chemical branch and “photosynthesis” would be in a process branch (you can’t do that in a simple taxonomy). </a:t>
            </a:r>
            <a:endParaRPr sz="1200">
              <a:solidFill>
                <a:schemeClr val="dk1"/>
              </a:solidFill>
              <a:latin typeface="Calibri"/>
              <a:ea typeface="Calibri"/>
              <a:cs typeface="Calibri"/>
              <a:sym typeface="Calibri"/>
            </a:endParaRPr>
          </a:p>
          <a:p>
            <a:pPr indent="-228600" lvl="0" marL="457200" rtl="0" algn="l">
              <a:spcBef>
                <a:spcPts val="0"/>
              </a:spcBef>
              <a:spcAft>
                <a:spcPts val="0"/>
              </a:spcAft>
              <a:buClr>
                <a:schemeClr val="dk1"/>
              </a:buClr>
              <a:buSzPts val="1200"/>
              <a:buFont typeface="Calibri"/>
              <a:buAutoNum type="arabicPeriod"/>
            </a:pPr>
            <a:r>
              <a:rPr lang="en-US" sz="1200">
                <a:solidFill>
                  <a:schemeClr val="dk1"/>
                </a:solidFill>
                <a:latin typeface="Calibri"/>
                <a:ea typeface="Calibri"/>
                <a:cs typeface="Calibri"/>
                <a:sym typeface="Calibri"/>
              </a:rPr>
              <a:t>Ontology: relationships among terms in different branches can be complex and explicit, and traversed with computer logic. This is a big step up, which can be off-putting. The best way is to start an ontology is from a thesaurus, then add complexity and structure over time as needed for particular purposes.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Major difference between ECSO and OBO Foundry ONTO-- including ENVO, and BCO, PCO-- </a:t>
            </a:r>
            <a:endParaRPr/>
          </a:p>
          <a:p>
            <a:pPr indent="0" lvl="0" marL="0" rtl="0" algn="l">
              <a:spcBef>
                <a:spcPts val="0"/>
              </a:spcBef>
              <a:spcAft>
                <a:spcPts val="0"/>
              </a:spcAft>
              <a:buNone/>
            </a:pPr>
            <a:r>
              <a:rPr lang="en-US"/>
              <a:t>they are about “stuff that exists”, and not measurements about stuff that exists, so that is where our work fits in (along with SOSA, O&amp;M, etc.)</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references:</a:t>
            </a:r>
            <a:endParaRPr/>
          </a:p>
          <a:p>
            <a:pPr indent="0" lvl="0" marL="0" rtl="0" algn="l">
              <a:spcBef>
                <a:spcPts val="0"/>
              </a:spcBef>
              <a:spcAft>
                <a:spcPts val="0"/>
              </a:spcAft>
              <a:buNone/>
            </a:pPr>
            <a:r>
              <a:rPr lang="en-US"/>
              <a:t>Buttigieg PL, Pafilis E, Lewis SE, Schildhauer MP, Walls RL, &amp; Mungall CJ (2016) The environment ontology in 2016: bridging domains with increased scope, semantic density, and interoperation. J Biomed Semant, 7(1), 57.</a:t>
            </a:r>
            <a:br>
              <a:rPr lang="en-US"/>
            </a:br>
            <a:r>
              <a:rPr lang="en-US"/>
              <a:t>Buttigieg PL, Morrison N, Smith B, Mungall CJ, &amp; Lewis SE (2013) The environment ontology: contextualising biological and biomedical entities. J Biomed Semant, 4(1), 43. </a:t>
            </a:r>
            <a:br>
              <a:rPr lang="en-US"/>
            </a:br>
            <a:br>
              <a:rPr lang="en-US"/>
            </a:br>
            <a:endParaRPr/>
          </a:p>
          <a:p>
            <a:pPr indent="0" lvl="0" marL="0" rtl="0" algn="l">
              <a:spcBef>
                <a:spcPts val="0"/>
              </a:spcBef>
              <a:spcAft>
                <a:spcPts val="0"/>
              </a:spcAft>
              <a:buNone/>
            </a:pPr>
            <a:r>
              <a:rPr lang="en-US"/>
              <a:t>From Walls plosone, 2014, intro to BCO. </a:t>
            </a:r>
            <a:endParaRPr/>
          </a:p>
          <a:p>
            <a:pPr indent="0" lvl="0" marL="0" rtl="0" algn="l">
              <a:spcBef>
                <a:spcPts val="0"/>
              </a:spcBef>
              <a:spcAft>
                <a:spcPts val="0"/>
              </a:spcAft>
              <a:buNone/>
            </a:pPr>
            <a:r>
              <a:rPr lang="en-US"/>
              <a:t>These ontologies share the aim of improving data aggregation and integration across the biodiversity domain and can be used to describe physical samples and sampling processes (for example, collection, extraction, and preservation techniques), as well as biodiversity observations that involve no physical sampling. Together they encompass studies of: 1) individual organisms, including voucher specimens from ecological studies and museum specimens, 2) bulk or environmental samples (e.g., gut contents, soil, water) that include DNA, other molecules, and potentially many organisms, especially microbes, and 3) survey-based ecological observations. W</a:t>
            </a:r>
            <a:endParaRPr/>
          </a:p>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1" name="Shape 11"/>
        <p:cNvGrpSpPr/>
        <p:nvPr/>
      </p:nvGrpSpPr>
      <p:grpSpPr>
        <a:xfrm>
          <a:off x="0" y="0"/>
          <a:ext cx="0" cy="0"/>
          <a:chOff x="0" y="0"/>
          <a:chExt cx="0" cy="0"/>
        </a:xfrm>
      </p:grpSpPr>
      <p:sp>
        <p:nvSpPr>
          <p:cNvPr id="12" name="Google Shape;12;p2"/>
          <p:cNvSpPr txBox="1"/>
          <p:nvPr>
            <p:ph type="ctrTitle"/>
          </p:nvPr>
        </p:nvSpPr>
        <p:spPr>
          <a:xfrm>
            <a:off x="3086100" y="10226042"/>
            <a:ext cx="34975800" cy="7056120"/>
          </a:xfrm>
          <a:prstGeom prst="rect">
            <a:avLst/>
          </a:prstGeom>
          <a:noFill/>
          <a:ln>
            <a:noFill/>
          </a:ln>
        </p:spPr>
        <p:txBody>
          <a:bodyPr anchorCtr="0" anchor="ctr" bIns="211600" lIns="423225" spcFirstLastPara="1" rIns="423225" wrap="square" tIns="2116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2"/>
          <p:cNvSpPr txBox="1"/>
          <p:nvPr>
            <p:ph idx="1" type="subTitle"/>
          </p:nvPr>
        </p:nvSpPr>
        <p:spPr>
          <a:xfrm>
            <a:off x="6172200" y="18653759"/>
            <a:ext cx="28803600" cy="8412480"/>
          </a:xfrm>
          <a:prstGeom prst="rect">
            <a:avLst/>
          </a:prstGeom>
          <a:noFill/>
          <a:ln>
            <a:noFill/>
          </a:ln>
        </p:spPr>
        <p:txBody>
          <a:bodyPr anchorCtr="0" anchor="t" bIns="211600" lIns="423225" spcFirstLastPara="1" rIns="423225" wrap="square" tIns="211600"/>
          <a:lstStyle>
            <a:lvl1pPr lvl="0" algn="ctr">
              <a:spcBef>
                <a:spcPts val="2960"/>
              </a:spcBef>
              <a:spcAft>
                <a:spcPts val="0"/>
              </a:spcAft>
              <a:buClr>
                <a:srgbClr val="888888"/>
              </a:buClr>
              <a:buSzPts val="14800"/>
              <a:buNone/>
              <a:defRPr>
                <a:solidFill>
                  <a:srgbClr val="888888"/>
                </a:solidFill>
              </a:defRPr>
            </a:lvl1pPr>
            <a:lvl2pPr lvl="1" algn="ctr">
              <a:spcBef>
                <a:spcPts val="2600"/>
              </a:spcBef>
              <a:spcAft>
                <a:spcPts val="0"/>
              </a:spcAft>
              <a:buClr>
                <a:srgbClr val="888888"/>
              </a:buClr>
              <a:buSzPts val="13000"/>
              <a:buNone/>
              <a:defRPr>
                <a:solidFill>
                  <a:srgbClr val="888888"/>
                </a:solidFill>
              </a:defRPr>
            </a:lvl2pPr>
            <a:lvl3pPr lvl="2" algn="ctr">
              <a:spcBef>
                <a:spcPts val="2220"/>
              </a:spcBef>
              <a:spcAft>
                <a:spcPts val="0"/>
              </a:spcAft>
              <a:buClr>
                <a:srgbClr val="888888"/>
              </a:buClr>
              <a:buSzPts val="11100"/>
              <a:buNone/>
              <a:defRPr>
                <a:solidFill>
                  <a:srgbClr val="888888"/>
                </a:solidFill>
              </a:defRPr>
            </a:lvl3pPr>
            <a:lvl4pPr lvl="3" algn="ctr">
              <a:spcBef>
                <a:spcPts val="1860"/>
              </a:spcBef>
              <a:spcAft>
                <a:spcPts val="0"/>
              </a:spcAft>
              <a:buClr>
                <a:srgbClr val="888888"/>
              </a:buClr>
              <a:buSzPts val="9300"/>
              <a:buNone/>
              <a:defRPr>
                <a:solidFill>
                  <a:srgbClr val="888888"/>
                </a:solidFill>
              </a:defRPr>
            </a:lvl4pPr>
            <a:lvl5pPr lvl="4" algn="ctr">
              <a:spcBef>
                <a:spcPts val="1860"/>
              </a:spcBef>
              <a:spcAft>
                <a:spcPts val="0"/>
              </a:spcAft>
              <a:buClr>
                <a:srgbClr val="888888"/>
              </a:buClr>
              <a:buSzPts val="9300"/>
              <a:buNone/>
              <a:defRPr>
                <a:solidFill>
                  <a:srgbClr val="888888"/>
                </a:solidFill>
              </a:defRPr>
            </a:lvl5pPr>
            <a:lvl6pPr lvl="5" algn="ctr">
              <a:spcBef>
                <a:spcPts val="1860"/>
              </a:spcBef>
              <a:spcAft>
                <a:spcPts val="0"/>
              </a:spcAft>
              <a:buClr>
                <a:srgbClr val="888888"/>
              </a:buClr>
              <a:buSzPts val="9300"/>
              <a:buNone/>
              <a:defRPr>
                <a:solidFill>
                  <a:srgbClr val="888888"/>
                </a:solidFill>
              </a:defRPr>
            </a:lvl6pPr>
            <a:lvl7pPr lvl="6" algn="ctr">
              <a:spcBef>
                <a:spcPts val="1860"/>
              </a:spcBef>
              <a:spcAft>
                <a:spcPts val="0"/>
              </a:spcAft>
              <a:buClr>
                <a:srgbClr val="888888"/>
              </a:buClr>
              <a:buSzPts val="9300"/>
              <a:buNone/>
              <a:defRPr>
                <a:solidFill>
                  <a:srgbClr val="888888"/>
                </a:solidFill>
              </a:defRPr>
            </a:lvl7pPr>
            <a:lvl8pPr lvl="7" algn="ctr">
              <a:spcBef>
                <a:spcPts val="1860"/>
              </a:spcBef>
              <a:spcAft>
                <a:spcPts val="0"/>
              </a:spcAft>
              <a:buClr>
                <a:srgbClr val="888888"/>
              </a:buClr>
              <a:buSzPts val="9300"/>
              <a:buNone/>
              <a:defRPr>
                <a:solidFill>
                  <a:srgbClr val="888888"/>
                </a:solidFill>
              </a:defRPr>
            </a:lvl8pPr>
            <a:lvl9pPr lvl="8" algn="ctr">
              <a:spcBef>
                <a:spcPts val="1860"/>
              </a:spcBef>
              <a:spcAft>
                <a:spcPts val="0"/>
              </a:spcAft>
              <a:buClr>
                <a:srgbClr val="888888"/>
              </a:buClr>
              <a:buSzPts val="9300"/>
              <a:buNone/>
              <a:defRPr>
                <a:solidFill>
                  <a:srgbClr val="888888"/>
                </a:solidFill>
              </a:defRPr>
            </a:lvl9pPr>
          </a:lstStyle>
          <a:p/>
        </p:txBody>
      </p:sp>
      <p:sp>
        <p:nvSpPr>
          <p:cNvPr id="14" name="Google Shape;14;p2"/>
          <p:cNvSpPr txBox="1"/>
          <p:nvPr>
            <p:ph idx="10" type="dt"/>
          </p:nvPr>
        </p:nvSpPr>
        <p:spPr>
          <a:xfrm>
            <a:off x="2057400" y="30510481"/>
            <a:ext cx="9601200" cy="1752600"/>
          </a:xfrm>
          <a:prstGeom prst="rect">
            <a:avLst/>
          </a:prstGeom>
          <a:noFill/>
          <a:ln>
            <a:noFill/>
          </a:ln>
        </p:spPr>
        <p:txBody>
          <a:bodyPr anchorCtr="0" anchor="ctr" bIns="211600" lIns="423225" spcFirstLastPara="1" rIns="423225" wrap="square" tIns="2116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2"/>
          <p:cNvSpPr txBox="1"/>
          <p:nvPr>
            <p:ph idx="11" type="ftr"/>
          </p:nvPr>
        </p:nvSpPr>
        <p:spPr>
          <a:xfrm>
            <a:off x="14058900" y="30510481"/>
            <a:ext cx="13030200" cy="1752600"/>
          </a:xfrm>
          <a:prstGeom prst="rect">
            <a:avLst/>
          </a:prstGeom>
          <a:noFill/>
          <a:ln>
            <a:noFill/>
          </a:ln>
        </p:spPr>
        <p:txBody>
          <a:bodyPr anchorCtr="0" anchor="ctr" bIns="211600" lIns="423225" spcFirstLastPara="1" rIns="423225" wrap="square" tIns="2116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2"/>
          <p:cNvSpPr txBox="1"/>
          <p:nvPr>
            <p:ph idx="12" type="sldNum"/>
          </p:nvPr>
        </p:nvSpPr>
        <p:spPr>
          <a:xfrm>
            <a:off x="29489400" y="30510481"/>
            <a:ext cx="9601200" cy="1752600"/>
          </a:xfrm>
          <a:prstGeom prst="rect">
            <a:avLst/>
          </a:prstGeom>
          <a:noFill/>
          <a:ln>
            <a:noFill/>
          </a:ln>
        </p:spPr>
        <p:txBody>
          <a:bodyPr anchorCtr="0" anchor="ctr" bIns="211600" lIns="423225" spcFirstLastPara="1" rIns="423225" wrap="square" tIns="2116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2057400" y="1318262"/>
            <a:ext cx="37033201" cy="5486400"/>
          </a:xfrm>
          <a:prstGeom prst="rect">
            <a:avLst/>
          </a:prstGeom>
          <a:noFill/>
          <a:ln>
            <a:noFill/>
          </a:ln>
        </p:spPr>
        <p:txBody>
          <a:bodyPr anchorCtr="0" anchor="ctr" bIns="211600" lIns="423225" spcFirstLastPara="1" rIns="423225" wrap="square" tIns="2116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9711689" y="26673"/>
            <a:ext cx="21724621" cy="37033201"/>
          </a:xfrm>
          <a:prstGeom prst="rect">
            <a:avLst/>
          </a:prstGeom>
          <a:noFill/>
          <a:ln>
            <a:noFill/>
          </a:ln>
        </p:spPr>
        <p:txBody>
          <a:bodyPr anchorCtr="0" anchor="t" bIns="211600" lIns="423225" spcFirstLastPara="1" rIns="423225" wrap="square" tIns="211600"/>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2057400" y="30510481"/>
            <a:ext cx="9601200" cy="1752600"/>
          </a:xfrm>
          <a:prstGeom prst="rect">
            <a:avLst/>
          </a:prstGeom>
          <a:noFill/>
          <a:ln>
            <a:noFill/>
          </a:ln>
        </p:spPr>
        <p:txBody>
          <a:bodyPr anchorCtr="0" anchor="ctr" bIns="211600" lIns="423225" spcFirstLastPara="1" rIns="423225" wrap="square" tIns="2116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14058900" y="30510481"/>
            <a:ext cx="13030200" cy="1752600"/>
          </a:xfrm>
          <a:prstGeom prst="rect">
            <a:avLst/>
          </a:prstGeom>
          <a:noFill/>
          <a:ln>
            <a:noFill/>
          </a:ln>
        </p:spPr>
        <p:txBody>
          <a:bodyPr anchorCtr="0" anchor="ctr" bIns="211600" lIns="423225" spcFirstLastPara="1" rIns="423225" wrap="square" tIns="2116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29489400" y="30510481"/>
            <a:ext cx="9601200" cy="1752600"/>
          </a:xfrm>
          <a:prstGeom prst="rect">
            <a:avLst/>
          </a:prstGeom>
          <a:noFill/>
          <a:ln>
            <a:noFill/>
          </a:ln>
        </p:spPr>
        <p:txBody>
          <a:bodyPr anchorCtr="0" anchor="ctr" bIns="211600" lIns="423225" spcFirstLastPara="1" rIns="423225" wrap="square" tIns="2116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87666195" y="52903754"/>
            <a:ext cx="134820660" cy="41662351"/>
          </a:xfrm>
          <a:prstGeom prst="rect">
            <a:avLst/>
          </a:prstGeom>
          <a:noFill/>
          <a:ln>
            <a:noFill/>
          </a:ln>
        </p:spPr>
        <p:txBody>
          <a:bodyPr anchorCtr="0" anchor="ctr" bIns="211600" lIns="423225" spcFirstLastPara="1" rIns="423225" wrap="square" tIns="2116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3998595" y="11584305"/>
            <a:ext cx="134820660" cy="124301250"/>
          </a:xfrm>
          <a:prstGeom prst="rect">
            <a:avLst/>
          </a:prstGeom>
          <a:noFill/>
          <a:ln>
            <a:noFill/>
          </a:ln>
        </p:spPr>
        <p:txBody>
          <a:bodyPr anchorCtr="0" anchor="t" bIns="211600" lIns="423225" spcFirstLastPara="1" rIns="423225" wrap="square" tIns="211600"/>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2057400" y="30510481"/>
            <a:ext cx="9601200" cy="1752600"/>
          </a:xfrm>
          <a:prstGeom prst="rect">
            <a:avLst/>
          </a:prstGeom>
          <a:noFill/>
          <a:ln>
            <a:noFill/>
          </a:ln>
        </p:spPr>
        <p:txBody>
          <a:bodyPr anchorCtr="0" anchor="ctr" bIns="211600" lIns="423225" spcFirstLastPara="1" rIns="423225" wrap="square" tIns="2116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14058900" y="30510481"/>
            <a:ext cx="13030200" cy="1752600"/>
          </a:xfrm>
          <a:prstGeom prst="rect">
            <a:avLst/>
          </a:prstGeom>
          <a:noFill/>
          <a:ln>
            <a:noFill/>
          </a:ln>
        </p:spPr>
        <p:txBody>
          <a:bodyPr anchorCtr="0" anchor="ctr" bIns="211600" lIns="423225" spcFirstLastPara="1" rIns="423225" wrap="square" tIns="2116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29489400" y="30510481"/>
            <a:ext cx="9601200" cy="1752600"/>
          </a:xfrm>
          <a:prstGeom prst="rect">
            <a:avLst/>
          </a:prstGeom>
          <a:noFill/>
          <a:ln>
            <a:noFill/>
          </a:ln>
        </p:spPr>
        <p:txBody>
          <a:bodyPr anchorCtr="0" anchor="ctr" bIns="211600" lIns="423225" spcFirstLastPara="1" rIns="423225" wrap="square" tIns="2116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7" name="Shape 17"/>
        <p:cNvGrpSpPr/>
        <p:nvPr/>
      </p:nvGrpSpPr>
      <p:grpSpPr>
        <a:xfrm>
          <a:off x="0" y="0"/>
          <a:ext cx="0" cy="0"/>
          <a:chOff x="0" y="0"/>
          <a:chExt cx="0" cy="0"/>
        </a:xfrm>
      </p:grpSpPr>
      <p:sp>
        <p:nvSpPr>
          <p:cNvPr id="18" name="Google Shape;18;p3"/>
          <p:cNvSpPr txBox="1"/>
          <p:nvPr>
            <p:ph type="title"/>
          </p:nvPr>
        </p:nvSpPr>
        <p:spPr>
          <a:xfrm>
            <a:off x="2057400" y="1318262"/>
            <a:ext cx="37033201" cy="5486400"/>
          </a:xfrm>
          <a:prstGeom prst="rect">
            <a:avLst/>
          </a:prstGeom>
          <a:noFill/>
          <a:ln>
            <a:noFill/>
          </a:ln>
        </p:spPr>
        <p:txBody>
          <a:bodyPr anchorCtr="0" anchor="ctr" bIns="211600" lIns="423225" spcFirstLastPara="1" rIns="423225" wrap="square" tIns="2116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3"/>
          <p:cNvSpPr txBox="1"/>
          <p:nvPr>
            <p:ph idx="1" type="body"/>
          </p:nvPr>
        </p:nvSpPr>
        <p:spPr>
          <a:xfrm>
            <a:off x="2057400" y="7680963"/>
            <a:ext cx="37033201" cy="21724621"/>
          </a:xfrm>
          <a:prstGeom prst="rect">
            <a:avLst/>
          </a:prstGeom>
          <a:noFill/>
          <a:ln>
            <a:noFill/>
          </a:ln>
        </p:spPr>
        <p:txBody>
          <a:bodyPr anchorCtr="0" anchor="t" bIns="211600" lIns="423225" spcFirstLastPara="1" rIns="423225" wrap="square" tIns="211600"/>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0" name="Google Shape;20;p3"/>
          <p:cNvSpPr txBox="1"/>
          <p:nvPr>
            <p:ph idx="10" type="dt"/>
          </p:nvPr>
        </p:nvSpPr>
        <p:spPr>
          <a:xfrm>
            <a:off x="2057400" y="30510481"/>
            <a:ext cx="9601200" cy="1752600"/>
          </a:xfrm>
          <a:prstGeom prst="rect">
            <a:avLst/>
          </a:prstGeom>
          <a:noFill/>
          <a:ln>
            <a:noFill/>
          </a:ln>
        </p:spPr>
        <p:txBody>
          <a:bodyPr anchorCtr="0" anchor="ctr" bIns="211600" lIns="423225" spcFirstLastPara="1" rIns="423225" wrap="square" tIns="2116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3"/>
          <p:cNvSpPr txBox="1"/>
          <p:nvPr>
            <p:ph idx="11" type="ftr"/>
          </p:nvPr>
        </p:nvSpPr>
        <p:spPr>
          <a:xfrm>
            <a:off x="14058900" y="30510481"/>
            <a:ext cx="13030200" cy="1752600"/>
          </a:xfrm>
          <a:prstGeom prst="rect">
            <a:avLst/>
          </a:prstGeom>
          <a:noFill/>
          <a:ln>
            <a:noFill/>
          </a:ln>
        </p:spPr>
        <p:txBody>
          <a:bodyPr anchorCtr="0" anchor="ctr" bIns="211600" lIns="423225" spcFirstLastPara="1" rIns="423225" wrap="square" tIns="2116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3"/>
          <p:cNvSpPr txBox="1"/>
          <p:nvPr>
            <p:ph idx="12" type="sldNum"/>
          </p:nvPr>
        </p:nvSpPr>
        <p:spPr>
          <a:xfrm>
            <a:off x="29489400" y="30510481"/>
            <a:ext cx="9601200" cy="1752600"/>
          </a:xfrm>
          <a:prstGeom prst="rect">
            <a:avLst/>
          </a:prstGeom>
          <a:noFill/>
          <a:ln>
            <a:noFill/>
          </a:ln>
        </p:spPr>
        <p:txBody>
          <a:bodyPr anchorCtr="0" anchor="ctr" bIns="211600" lIns="423225" spcFirstLastPara="1" rIns="423225" wrap="square" tIns="2116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3" name="Shape 23"/>
        <p:cNvGrpSpPr/>
        <p:nvPr/>
      </p:nvGrpSpPr>
      <p:grpSpPr>
        <a:xfrm>
          <a:off x="0" y="0"/>
          <a:ext cx="0" cy="0"/>
          <a:chOff x="0" y="0"/>
          <a:chExt cx="0" cy="0"/>
        </a:xfrm>
      </p:grpSpPr>
      <p:sp>
        <p:nvSpPr>
          <p:cNvPr id="24" name="Google Shape;24;p4"/>
          <p:cNvSpPr txBox="1"/>
          <p:nvPr>
            <p:ph type="title"/>
          </p:nvPr>
        </p:nvSpPr>
        <p:spPr>
          <a:xfrm>
            <a:off x="3250409" y="21153122"/>
            <a:ext cx="34975800" cy="6537960"/>
          </a:xfrm>
          <a:prstGeom prst="rect">
            <a:avLst/>
          </a:prstGeom>
          <a:noFill/>
          <a:ln>
            <a:noFill/>
          </a:ln>
        </p:spPr>
        <p:txBody>
          <a:bodyPr anchorCtr="0" anchor="t" bIns="211600" lIns="423225" spcFirstLastPara="1" rIns="423225" wrap="square" tIns="211600"/>
          <a:lstStyle>
            <a:lvl1pPr lvl="0" algn="l">
              <a:spcBef>
                <a:spcPts val="0"/>
              </a:spcBef>
              <a:spcAft>
                <a:spcPts val="0"/>
              </a:spcAft>
              <a:buClr>
                <a:schemeClr val="dk1"/>
              </a:buClr>
              <a:buSzPts val="18500"/>
              <a:buFont typeface="Calibri"/>
              <a:buNone/>
              <a:defRPr b="1" sz="185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4"/>
          <p:cNvSpPr txBox="1"/>
          <p:nvPr>
            <p:ph idx="1" type="body"/>
          </p:nvPr>
        </p:nvSpPr>
        <p:spPr>
          <a:xfrm>
            <a:off x="3250409" y="13952225"/>
            <a:ext cx="34975800" cy="7200898"/>
          </a:xfrm>
          <a:prstGeom prst="rect">
            <a:avLst/>
          </a:prstGeom>
          <a:noFill/>
          <a:ln>
            <a:noFill/>
          </a:ln>
        </p:spPr>
        <p:txBody>
          <a:bodyPr anchorCtr="0" anchor="b" bIns="211600" lIns="423225" spcFirstLastPara="1" rIns="423225" wrap="square" tIns="211600"/>
          <a:lstStyle>
            <a:lvl1pPr indent="-228600" lvl="0" marL="457200" algn="l">
              <a:spcBef>
                <a:spcPts val="1860"/>
              </a:spcBef>
              <a:spcAft>
                <a:spcPts val="0"/>
              </a:spcAft>
              <a:buClr>
                <a:srgbClr val="888888"/>
              </a:buClr>
              <a:buSzPts val="9300"/>
              <a:buNone/>
              <a:defRPr sz="9300">
                <a:solidFill>
                  <a:srgbClr val="888888"/>
                </a:solidFill>
              </a:defRPr>
            </a:lvl1pPr>
            <a:lvl2pPr indent="-228600" lvl="1" marL="914400" algn="l">
              <a:spcBef>
                <a:spcPts val="1660"/>
              </a:spcBef>
              <a:spcAft>
                <a:spcPts val="0"/>
              </a:spcAft>
              <a:buClr>
                <a:srgbClr val="888888"/>
              </a:buClr>
              <a:buSzPts val="8300"/>
              <a:buNone/>
              <a:defRPr sz="8300">
                <a:solidFill>
                  <a:srgbClr val="888888"/>
                </a:solidFill>
              </a:defRPr>
            </a:lvl2pPr>
            <a:lvl3pPr indent="-228600" lvl="2" marL="1371600" algn="l">
              <a:spcBef>
                <a:spcPts val="1480"/>
              </a:spcBef>
              <a:spcAft>
                <a:spcPts val="0"/>
              </a:spcAft>
              <a:buClr>
                <a:srgbClr val="888888"/>
              </a:buClr>
              <a:buSzPts val="7400"/>
              <a:buNone/>
              <a:defRPr sz="7400">
                <a:solidFill>
                  <a:srgbClr val="888888"/>
                </a:solidFill>
              </a:defRPr>
            </a:lvl3pPr>
            <a:lvl4pPr indent="-228600" lvl="3" marL="1828800" algn="l">
              <a:spcBef>
                <a:spcPts val="1300"/>
              </a:spcBef>
              <a:spcAft>
                <a:spcPts val="0"/>
              </a:spcAft>
              <a:buClr>
                <a:srgbClr val="888888"/>
              </a:buClr>
              <a:buSzPts val="6500"/>
              <a:buNone/>
              <a:defRPr sz="6500">
                <a:solidFill>
                  <a:srgbClr val="888888"/>
                </a:solidFill>
              </a:defRPr>
            </a:lvl4pPr>
            <a:lvl5pPr indent="-228600" lvl="4" marL="2286000" algn="l">
              <a:spcBef>
                <a:spcPts val="1300"/>
              </a:spcBef>
              <a:spcAft>
                <a:spcPts val="0"/>
              </a:spcAft>
              <a:buClr>
                <a:srgbClr val="888888"/>
              </a:buClr>
              <a:buSzPts val="6500"/>
              <a:buNone/>
              <a:defRPr sz="6500">
                <a:solidFill>
                  <a:srgbClr val="888888"/>
                </a:solidFill>
              </a:defRPr>
            </a:lvl5pPr>
            <a:lvl6pPr indent="-228600" lvl="5" marL="2743200" algn="l">
              <a:spcBef>
                <a:spcPts val="1300"/>
              </a:spcBef>
              <a:spcAft>
                <a:spcPts val="0"/>
              </a:spcAft>
              <a:buClr>
                <a:srgbClr val="888888"/>
              </a:buClr>
              <a:buSzPts val="6500"/>
              <a:buNone/>
              <a:defRPr sz="6500">
                <a:solidFill>
                  <a:srgbClr val="888888"/>
                </a:solidFill>
              </a:defRPr>
            </a:lvl6pPr>
            <a:lvl7pPr indent="-228600" lvl="6" marL="3200400" algn="l">
              <a:spcBef>
                <a:spcPts val="1300"/>
              </a:spcBef>
              <a:spcAft>
                <a:spcPts val="0"/>
              </a:spcAft>
              <a:buClr>
                <a:srgbClr val="888888"/>
              </a:buClr>
              <a:buSzPts val="6500"/>
              <a:buNone/>
              <a:defRPr sz="6500">
                <a:solidFill>
                  <a:srgbClr val="888888"/>
                </a:solidFill>
              </a:defRPr>
            </a:lvl7pPr>
            <a:lvl8pPr indent="-228600" lvl="7" marL="3657600" algn="l">
              <a:spcBef>
                <a:spcPts val="1300"/>
              </a:spcBef>
              <a:spcAft>
                <a:spcPts val="0"/>
              </a:spcAft>
              <a:buClr>
                <a:srgbClr val="888888"/>
              </a:buClr>
              <a:buSzPts val="6500"/>
              <a:buNone/>
              <a:defRPr sz="6500">
                <a:solidFill>
                  <a:srgbClr val="888888"/>
                </a:solidFill>
              </a:defRPr>
            </a:lvl8pPr>
            <a:lvl9pPr indent="-228600" lvl="8" marL="4114800" algn="l">
              <a:spcBef>
                <a:spcPts val="1300"/>
              </a:spcBef>
              <a:spcAft>
                <a:spcPts val="0"/>
              </a:spcAft>
              <a:buClr>
                <a:srgbClr val="888888"/>
              </a:buClr>
              <a:buSzPts val="6500"/>
              <a:buNone/>
              <a:defRPr sz="6500">
                <a:solidFill>
                  <a:srgbClr val="888888"/>
                </a:solidFill>
              </a:defRPr>
            </a:lvl9pPr>
          </a:lstStyle>
          <a:p/>
        </p:txBody>
      </p:sp>
      <p:sp>
        <p:nvSpPr>
          <p:cNvPr id="26" name="Google Shape;26;p4"/>
          <p:cNvSpPr txBox="1"/>
          <p:nvPr>
            <p:ph idx="10" type="dt"/>
          </p:nvPr>
        </p:nvSpPr>
        <p:spPr>
          <a:xfrm>
            <a:off x="2057400" y="30510481"/>
            <a:ext cx="9601200" cy="1752600"/>
          </a:xfrm>
          <a:prstGeom prst="rect">
            <a:avLst/>
          </a:prstGeom>
          <a:noFill/>
          <a:ln>
            <a:noFill/>
          </a:ln>
        </p:spPr>
        <p:txBody>
          <a:bodyPr anchorCtr="0" anchor="ctr" bIns="211600" lIns="423225" spcFirstLastPara="1" rIns="423225" wrap="square" tIns="2116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4"/>
          <p:cNvSpPr txBox="1"/>
          <p:nvPr>
            <p:ph idx="11" type="ftr"/>
          </p:nvPr>
        </p:nvSpPr>
        <p:spPr>
          <a:xfrm>
            <a:off x="14058900" y="30510481"/>
            <a:ext cx="13030200" cy="1752600"/>
          </a:xfrm>
          <a:prstGeom prst="rect">
            <a:avLst/>
          </a:prstGeom>
          <a:noFill/>
          <a:ln>
            <a:noFill/>
          </a:ln>
        </p:spPr>
        <p:txBody>
          <a:bodyPr anchorCtr="0" anchor="ctr" bIns="211600" lIns="423225" spcFirstLastPara="1" rIns="423225" wrap="square" tIns="2116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4"/>
          <p:cNvSpPr txBox="1"/>
          <p:nvPr>
            <p:ph idx="12" type="sldNum"/>
          </p:nvPr>
        </p:nvSpPr>
        <p:spPr>
          <a:xfrm>
            <a:off x="29489400" y="30510481"/>
            <a:ext cx="9601200" cy="1752600"/>
          </a:xfrm>
          <a:prstGeom prst="rect">
            <a:avLst/>
          </a:prstGeom>
          <a:noFill/>
          <a:ln>
            <a:noFill/>
          </a:ln>
        </p:spPr>
        <p:txBody>
          <a:bodyPr anchorCtr="0" anchor="ctr" bIns="211600" lIns="423225" spcFirstLastPara="1" rIns="423225" wrap="square" tIns="2116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29" name="Shape 29"/>
        <p:cNvGrpSpPr/>
        <p:nvPr/>
      </p:nvGrpSpPr>
      <p:grpSpPr>
        <a:xfrm>
          <a:off x="0" y="0"/>
          <a:ext cx="0" cy="0"/>
          <a:chOff x="0" y="0"/>
          <a:chExt cx="0" cy="0"/>
        </a:xfrm>
      </p:grpSpPr>
      <p:sp>
        <p:nvSpPr>
          <p:cNvPr id="30" name="Google Shape;30;p5"/>
          <p:cNvSpPr txBox="1"/>
          <p:nvPr>
            <p:ph type="title"/>
          </p:nvPr>
        </p:nvSpPr>
        <p:spPr>
          <a:xfrm>
            <a:off x="2057400" y="1318262"/>
            <a:ext cx="37033201" cy="5486400"/>
          </a:xfrm>
          <a:prstGeom prst="rect">
            <a:avLst/>
          </a:prstGeom>
          <a:noFill/>
          <a:ln>
            <a:noFill/>
          </a:ln>
        </p:spPr>
        <p:txBody>
          <a:bodyPr anchorCtr="0" anchor="ctr" bIns="211600" lIns="423225" spcFirstLastPara="1" rIns="423225" wrap="square" tIns="2116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5"/>
          <p:cNvSpPr txBox="1"/>
          <p:nvPr>
            <p:ph idx="1" type="body"/>
          </p:nvPr>
        </p:nvSpPr>
        <p:spPr>
          <a:xfrm>
            <a:off x="9258300" y="36865559"/>
            <a:ext cx="82981802" cy="104279697"/>
          </a:xfrm>
          <a:prstGeom prst="rect">
            <a:avLst/>
          </a:prstGeom>
          <a:noFill/>
          <a:ln>
            <a:noFill/>
          </a:ln>
        </p:spPr>
        <p:txBody>
          <a:bodyPr anchorCtr="0" anchor="t" bIns="211600" lIns="423225" spcFirstLastPara="1" rIns="423225" wrap="square" tIns="211600"/>
          <a:lstStyle>
            <a:lvl1pPr indent="-1054100" lvl="0" marL="457200" algn="l">
              <a:spcBef>
                <a:spcPts val="2600"/>
              </a:spcBef>
              <a:spcAft>
                <a:spcPts val="0"/>
              </a:spcAft>
              <a:buClr>
                <a:schemeClr val="dk1"/>
              </a:buClr>
              <a:buSzPts val="13000"/>
              <a:buChar char="•"/>
              <a:defRPr sz="13000"/>
            </a:lvl1pPr>
            <a:lvl2pPr indent="-933450" lvl="1" marL="914400" algn="l">
              <a:spcBef>
                <a:spcPts val="2220"/>
              </a:spcBef>
              <a:spcAft>
                <a:spcPts val="0"/>
              </a:spcAft>
              <a:buClr>
                <a:schemeClr val="dk1"/>
              </a:buClr>
              <a:buSzPts val="11100"/>
              <a:buChar char="–"/>
              <a:defRPr sz="11100"/>
            </a:lvl2pPr>
            <a:lvl3pPr indent="-819150" lvl="2" marL="1371600" algn="l">
              <a:spcBef>
                <a:spcPts val="1860"/>
              </a:spcBef>
              <a:spcAft>
                <a:spcPts val="0"/>
              </a:spcAft>
              <a:buClr>
                <a:schemeClr val="dk1"/>
              </a:buClr>
              <a:buSzPts val="9300"/>
              <a:buChar char="•"/>
              <a:defRPr sz="9300"/>
            </a:lvl3pPr>
            <a:lvl4pPr indent="-755650" lvl="3" marL="1828800" algn="l">
              <a:spcBef>
                <a:spcPts val="1660"/>
              </a:spcBef>
              <a:spcAft>
                <a:spcPts val="0"/>
              </a:spcAft>
              <a:buClr>
                <a:schemeClr val="dk1"/>
              </a:buClr>
              <a:buSzPts val="8300"/>
              <a:buChar char="–"/>
              <a:defRPr sz="8300"/>
            </a:lvl4pPr>
            <a:lvl5pPr indent="-755650" lvl="4" marL="2286000" algn="l">
              <a:spcBef>
                <a:spcPts val="1660"/>
              </a:spcBef>
              <a:spcAft>
                <a:spcPts val="0"/>
              </a:spcAft>
              <a:buClr>
                <a:schemeClr val="dk1"/>
              </a:buClr>
              <a:buSzPts val="8300"/>
              <a:buChar char="»"/>
              <a:defRPr sz="8300"/>
            </a:lvl5pPr>
            <a:lvl6pPr indent="-755650" lvl="5" marL="2743200" algn="l">
              <a:spcBef>
                <a:spcPts val="1660"/>
              </a:spcBef>
              <a:spcAft>
                <a:spcPts val="0"/>
              </a:spcAft>
              <a:buClr>
                <a:schemeClr val="dk1"/>
              </a:buClr>
              <a:buSzPts val="8300"/>
              <a:buChar char="•"/>
              <a:defRPr sz="8300"/>
            </a:lvl6pPr>
            <a:lvl7pPr indent="-755650" lvl="6" marL="3200400" algn="l">
              <a:spcBef>
                <a:spcPts val="1660"/>
              </a:spcBef>
              <a:spcAft>
                <a:spcPts val="0"/>
              </a:spcAft>
              <a:buClr>
                <a:schemeClr val="dk1"/>
              </a:buClr>
              <a:buSzPts val="8300"/>
              <a:buChar char="•"/>
              <a:defRPr sz="8300"/>
            </a:lvl7pPr>
            <a:lvl8pPr indent="-755650" lvl="7" marL="3657600" algn="l">
              <a:spcBef>
                <a:spcPts val="1660"/>
              </a:spcBef>
              <a:spcAft>
                <a:spcPts val="0"/>
              </a:spcAft>
              <a:buClr>
                <a:schemeClr val="dk1"/>
              </a:buClr>
              <a:buSzPts val="8300"/>
              <a:buChar char="•"/>
              <a:defRPr sz="8300"/>
            </a:lvl8pPr>
            <a:lvl9pPr indent="-755650" lvl="8" marL="4114800" algn="l">
              <a:spcBef>
                <a:spcPts val="1660"/>
              </a:spcBef>
              <a:spcAft>
                <a:spcPts val="0"/>
              </a:spcAft>
              <a:buClr>
                <a:schemeClr val="dk1"/>
              </a:buClr>
              <a:buSzPts val="8300"/>
              <a:buChar char="•"/>
              <a:defRPr sz="8300"/>
            </a:lvl9pPr>
          </a:lstStyle>
          <a:p/>
        </p:txBody>
      </p:sp>
      <p:sp>
        <p:nvSpPr>
          <p:cNvPr id="32" name="Google Shape;32;p5"/>
          <p:cNvSpPr txBox="1"/>
          <p:nvPr>
            <p:ph idx="2" type="body"/>
          </p:nvPr>
        </p:nvSpPr>
        <p:spPr>
          <a:xfrm>
            <a:off x="92925900" y="36865559"/>
            <a:ext cx="82981802" cy="104279697"/>
          </a:xfrm>
          <a:prstGeom prst="rect">
            <a:avLst/>
          </a:prstGeom>
          <a:noFill/>
          <a:ln>
            <a:noFill/>
          </a:ln>
        </p:spPr>
        <p:txBody>
          <a:bodyPr anchorCtr="0" anchor="t" bIns="211600" lIns="423225" spcFirstLastPara="1" rIns="423225" wrap="square" tIns="211600"/>
          <a:lstStyle>
            <a:lvl1pPr indent="-1054100" lvl="0" marL="457200" algn="l">
              <a:spcBef>
                <a:spcPts val="2600"/>
              </a:spcBef>
              <a:spcAft>
                <a:spcPts val="0"/>
              </a:spcAft>
              <a:buClr>
                <a:schemeClr val="dk1"/>
              </a:buClr>
              <a:buSzPts val="13000"/>
              <a:buChar char="•"/>
              <a:defRPr sz="13000"/>
            </a:lvl1pPr>
            <a:lvl2pPr indent="-933450" lvl="1" marL="914400" algn="l">
              <a:spcBef>
                <a:spcPts val="2220"/>
              </a:spcBef>
              <a:spcAft>
                <a:spcPts val="0"/>
              </a:spcAft>
              <a:buClr>
                <a:schemeClr val="dk1"/>
              </a:buClr>
              <a:buSzPts val="11100"/>
              <a:buChar char="–"/>
              <a:defRPr sz="11100"/>
            </a:lvl2pPr>
            <a:lvl3pPr indent="-819150" lvl="2" marL="1371600" algn="l">
              <a:spcBef>
                <a:spcPts val="1860"/>
              </a:spcBef>
              <a:spcAft>
                <a:spcPts val="0"/>
              </a:spcAft>
              <a:buClr>
                <a:schemeClr val="dk1"/>
              </a:buClr>
              <a:buSzPts val="9300"/>
              <a:buChar char="•"/>
              <a:defRPr sz="9300"/>
            </a:lvl3pPr>
            <a:lvl4pPr indent="-755650" lvl="3" marL="1828800" algn="l">
              <a:spcBef>
                <a:spcPts val="1660"/>
              </a:spcBef>
              <a:spcAft>
                <a:spcPts val="0"/>
              </a:spcAft>
              <a:buClr>
                <a:schemeClr val="dk1"/>
              </a:buClr>
              <a:buSzPts val="8300"/>
              <a:buChar char="–"/>
              <a:defRPr sz="8300"/>
            </a:lvl4pPr>
            <a:lvl5pPr indent="-755650" lvl="4" marL="2286000" algn="l">
              <a:spcBef>
                <a:spcPts val="1660"/>
              </a:spcBef>
              <a:spcAft>
                <a:spcPts val="0"/>
              </a:spcAft>
              <a:buClr>
                <a:schemeClr val="dk1"/>
              </a:buClr>
              <a:buSzPts val="8300"/>
              <a:buChar char="»"/>
              <a:defRPr sz="8300"/>
            </a:lvl5pPr>
            <a:lvl6pPr indent="-755650" lvl="5" marL="2743200" algn="l">
              <a:spcBef>
                <a:spcPts val="1660"/>
              </a:spcBef>
              <a:spcAft>
                <a:spcPts val="0"/>
              </a:spcAft>
              <a:buClr>
                <a:schemeClr val="dk1"/>
              </a:buClr>
              <a:buSzPts val="8300"/>
              <a:buChar char="•"/>
              <a:defRPr sz="8300"/>
            </a:lvl6pPr>
            <a:lvl7pPr indent="-755650" lvl="6" marL="3200400" algn="l">
              <a:spcBef>
                <a:spcPts val="1660"/>
              </a:spcBef>
              <a:spcAft>
                <a:spcPts val="0"/>
              </a:spcAft>
              <a:buClr>
                <a:schemeClr val="dk1"/>
              </a:buClr>
              <a:buSzPts val="8300"/>
              <a:buChar char="•"/>
              <a:defRPr sz="8300"/>
            </a:lvl7pPr>
            <a:lvl8pPr indent="-755650" lvl="7" marL="3657600" algn="l">
              <a:spcBef>
                <a:spcPts val="1660"/>
              </a:spcBef>
              <a:spcAft>
                <a:spcPts val="0"/>
              </a:spcAft>
              <a:buClr>
                <a:schemeClr val="dk1"/>
              </a:buClr>
              <a:buSzPts val="8300"/>
              <a:buChar char="•"/>
              <a:defRPr sz="8300"/>
            </a:lvl8pPr>
            <a:lvl9pPr indent="-755650" lvl="8" marL="4114800" algn="l">
              <a:spcBef>
                <a:spcPts val="1660"/>
              </a:spcBef>
              <a:spcAft>
                <a:spcPts val="0"/>
              </a:spcAft>
              <a:buClr>
                <a:schemeClr val="dk1"/>
              </a:buClr>
              <a:buSzPts val="8300"/>
              <a:buChar char="•"/>
              <a:defRPr sz="8300"/>
            </a:lvl9pPr>
          </a:lstStyle>
          <a:p/>
        </p:txBody>
      </p:sp>
      <p:sp>
        <p:nvSpPr>
          <p:cNvPr id="33" name="Google Shape;33;p5"/>
          <p:cNvSpPr txBox="1"/>
          <p:nvPr>
            <p:ph idx="10" type="dt"/>
          </p:nvPr>
        </p:nvSpPr>
        <p:spPr>
          <a:xfrm>
            <a:off x="2057400" y="30510481"/>
            <a:ext cx="9601200" cy="1752600"/>
          </a:xfrm>
          <a:prstGeom prst="rect">
            <a:avLst/>
          </a:prstGeom>
          <a:noFill/>
          <a:ln>
            <a:noFill/>
          </a:ln>
        </p:spPr>
        <p:txBody>
          <a:bodyPr anchorCtr="0" anchor="ctr" bIns="211600" lIns="423225" spcFirstLastPara="1" rIns="423225" wrap="square" tIns="2116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5"/>
          <p:cNvSpPr txBox="1"/>
          <p:nvPr>
            <p:ph idx="11" type="ftr"/>
          </p:nvPr>
        </p:nvSpPr>
        <p:spPr>
          <a:xfrm>
            <a:off x="14058900" y="30510481"/>
            <a:ext cx="13030200" cy="1752600"/>
          </a:xfrm>
          <a:prstGeom prst="rect">
            <a:avLst/>
          </a:prstGeom>
          <a:noFill/>
          <a:ln>
            <a:noFill/>
          </a:ln>
        </p:spPr>
        <p:txBody>
          <a:bodyPr anchorCtr="0" anchor="ctr" bIns="211600" lIns="423225" spcFirstLastPara="1" rIns="423225" wrap="square" tIns="2116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5"/>
          <p:cNvSpPr txBox="1"/>
          <p:nvPr>
            <p:ph idx="12" type="sldNum"/>
          </p:nvPr>
        </p:nvSpPr>
        <p:spPr>
          <a:xfrm>
            <a:off x="29489400" y="30510481"/>
            <a:ext cx="9601200" cy="1752600"/>
          </a:xfrm>
          <a:prstGeom prst="rect">
            <a:avLst/>
          </a:prstGeom>
          <a:noFill/>
          <a:ln>
            <a:noFill/>
          </a:ln>
        </p:spPr>
        <p:txBody>
          <a:bodyPr anchorCtr="0" anchor="ctr" bIns="211600" lIns="423225" spcFirstLastPara="1" rIns="423225" wrap="square" tIns="2116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36" name="Shape 36"/>
        <p:cNvGrpSpPr/>
        <p:nvPr/>
      </p:nvGrpSpPr>
      <p:grpSpPr>
        <a:xfrm>
          <a:off x="0" y="0"/>
          <a:ext cx="0" cy="0"/>
          <a:chOff x="0" y="0"/>
          <a:chExt cx="0" cy="0"/>
        </a:xfrm>
      </p:grpSpPr>
      <p:sp>
        <p:nvSpPr>
          <p:cNvPr id="37" name="Google Shape;37;p6"/>
          <p:cNvSpPr txBox="1"/>
          <p:nvPr>
            <p:ph type="title"/>
          </p:nvPr>
        </p:nvSpPr>
        <p:spPr>
          <a:xfrm>
            <a:off x="2057400" y="1318262"/>
            <a:ext cx="37033201" cy="5486400"/>
          </a:xfrm>
          <a:prstGeom prst="rect">
            <a:avLst/>
          </a:prstGeom>
          <a:noFill/>
          <a:ln>
            <a:noFill/>
          </a:ln>
        </p:spPr>
        <p:txBody>
          <a:bodyPr anchorCtr="0" anchor="ctr" bIns="211600" lIns="423225" spcFirstLastPara="1" rIns="423225" wrap="square" tIns="211600"/>
          <a:lstStyle>
            <a:lvl1pPr lvl="0" algn="ctr">
              <a:spcBef>
                <a:spcPts val="0"/>
              </a:spcBef>
              <a:spcAft>
                <a:spcPts val="0"/>
              </a:spcAft>
              <a:buClr>
                <a:schemeClr val="dk1"/>
              </a:buClr>
              <a:buSzPts val="20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6"/>
          <p:cNvSpPr txBox="1"/>
          <p:nvPr>
            <p:ph idx="1" type="body"/>
          </p:nvPr>
        </p:nvSpPr>
        <p:spPr>
          <a:xfrm>
            <a:off x="2057400" y="7368542"/>
            <a:ext cx="18180847" cy="3070858"/>
          </a:xfrm>
          <a:prstGeom prst="rect">
            <a:avLst/>
          </a:prstGeom>
          <a:noFill/>
          <a:ln>
            <a:noFill/>
          </a:ln>
        </p:spPr>
        <p:txBody>
          <a:bodyPr anchorCtr="0" anchor="b" bIns="211600" lIns="423225" spcFirstLastPara="1" rIns="423225" wrap="square" tIns="211600"/>
          <a:lstStyle>
            <a:lvl1pPr indent="-228600" lvl="0" marL="457200" algn="l">
              <a:spcBef>
                <a:spcPts val="2220"/>
              </a:spcBef>
              <a:spcAft>
                <a:spcPts val="0"/>
              </a:spcAft>
              <a:buClr>
                <a:schemeClr val="dk1"/>
              </a:buClr>
              <a:buSzPts val="11100"/>
              <a:buNone/>
              <a:defRPr b="1" sz="11100"/>
            </a:lvl1pPr>
            <a:lvl2pPr indent="-228600" lvl="1" marL="914400" algn="l">
              <a:spcBef>
                <a:spcPts val="1860"/>
              </a:spcBef>
              <a:spcAft>
                <a:spcPts val="0"/>
              </a:spcAft>
              <a:buClr>
                <a:schemeClr val="dk1"/>
              </a:buClr>
              <a:buSzPts val="9300"/>
              <a:buNone/>
              <a:defRPr b="1" sz="9300"/>
            </a:lvl2pPr>
            <a:lvl3pPr indent="-228600" lvl="2" marL="1371600" algn="l">
              <a:spcBef>
                <a:spcPts val="1660"/>
              </a:spcBef>
              <a:spcAft>
                <a:spcPts val="0"/>
              </a:spcAft>
              <a:buClr>
                <a:schemeClr val="dk1"/>
              </a:buClr>
              <a:buSzPts val="8300"/>
              <a:buNone/>
              <a:defRPr b="1" sz="8300"/>
            </a:lvl3pPr>
            <a:lvl4pPr indent="-228600" lvl="3" marL="1828800" algn="l">
              <a:spcBef>
                <a:spcPts val="1480"/>
              </a:spcBef>
              <a:spcAft>
                <a:spcPts val="0"/>
              </a:spcAft>
              <a:buClr>
                <a:schemeClr val="dk1"/>
              </a:buClr>
              <a:buSzPts val="7400"/>
              <a:buNone/>
              <a:defRPr b="1" sz="7400"/>
            </a:lvl4pPr>
            <a:lvl5pPr indent="-228600" lvl="4" marL="2286000" algn="l">
              <a:spcBef>
                <a:spcPts val="1480"/>
              </a:spcBef>
              <a:spcAft>
                <a:spcPts val="0"/>
              </a:spcAft>
              <a:buClr>
                <a:schemeClr val="dk1"/>
              </a:buClr>
              <a:buSzPts val="7400"/>
              <a:buNone/>
              <a:defRPr b="1" sz="7400"/>
            </a:lvl5pPr>
            <a:lvl6pPr indent="-228600" lvl="5" marL="2743200" algn="l">
              <a:spcBef>
                <a:spcPts val="1480"/>
              </a:spcBef>
              <a:spcAft>
                <a:spcPts val="0"/>
              </a:spcAft>
              <a:buClr>
                <a:schemeClr val="dk1"/>
              </a:buClr>
              <a:buSzPts val="7400"/>
              <a:buNone/>
              <a:defRPr b="1" sz="7400"/>
            </a:lvl6pPr>
            <a:lvl7pPr indent="-228600" lvl="6" marL="3200400" algn="l">
              <a:spcBef>
                <a:spcPts val="1480"/>
              </a:spcBef>
              <a:spcAft>
                <a:spcPts val="0"/>
              </a:spcAft>
              <a:buClr>
                <a:schemeClr val="dk1"/>
              </a:buClr>
              <a:buSzPts val="7400"/>
              <a:buNone/>
              <a:defRPr b="1" sz="7400"/>
            </a:lvl7pPr>
            <a:lvl8pPr indent="-228600" lvl="7" marL="3657600" algn="l">
              <a:spcBef>
                <a:spcPts val="1480"/>
              </a:spcBef>
              <a:spcAft>
                <a:spcPts val="0"/>
              </a:spcAft>
              <a:buClr>
                <a:schemeClr val="dk1"/>
              </a:buClr>
              <a:buSzPts val="7400"/>
              <a:buNone/>
              <a:defRPr b="1" sz="7400"/>
            </a:lvl8pPr>
            <a:lvl9pPr indent="-228600" lvl="8" marL="4114800" algn="l">
              <a:spcBef>
                <a:spcPts val="1480"/>
              </a:spcBef>
              <a:spcAft>
                <a:spcPts val="0"/>
              </a:spcAft>
              <a:buClr>
                <a:schemeClr val="dk1"/>
              </a:buClr>
              <a:buSzPts val="7400"/>
              <a:buNone/>
              <a:defRPr b="1" sz="7400"/>
            </a:lvl9pPr>
          </a:lstStyle>
          <a:p/>
        </p:txBody>
      </p:sp>
      <p:sp>
        <p:nvSpPr>
          <p:cNvPr id="39" name="Google Shape;39;p6"/>
          <p:cNvSpPr txBox="1"/>
          <p:nvPr>
            <p:ph idx="2" type="body"/>
          </p:nvPr>
        </p:nvSpPr>
        <p:spPr>
          <a:xfrm>
            <a:off x="2057400" y="10439400"/>
            <a:ext cx="18180847" cy="18966182"/>
          </a:xfrm>
          <a:prstGeom prst="rect">
            <a:avLst/>
          </a:prstGeom>
          <a:noFill/>
          <a:ln>
            <a:noFill/>
          </a:ln>
        </p:spPr>
        <p:txBody>
          <a:bodyPr anchorCtr="0" anchor="t" bIns="211600" lIns="423225" spcFirstLastPara="1" rIns="423225" wrap="square" tIns="211600"/>
          <a:lstStyle>
            <a:lvl1pPr indent="-933450" lvl="0" marL="457200" algn="l">
              <a:spcBef>
                <a:spcPts val="2220"/>
              </a:spcBef>
              <a:spcAft>
                <a:spcPts val="0"/>
              </a:spcAft>
              <a:buClr>
                <a:schemeClr val="dk1"/>
              </a:buClr>
              <a:buSzPts val="11100"/>
              <a:buChar char="•"/>
              <a:defRPr sz="11100"/>
            </a:lvl1pPr>
            <a:lvl2pPr indent="-819150" lvl="1" marL="914400" algn="l">
              <a:spcBef>
                <a:spcPts val="1860"/>
              </a:spcBef>
              <a:spcAft>
                <a:spcPts val="0"/>
              </a:spcAft>
              <a:buClr>
                <a:schemeClr val="dk1"/>
              </a:buClr>
              <a:buSzPts val="9300"/>
              <a:buChar char="–"/>
              <a:defRPr sz="9300"/>
            </a:lvl2pPr>
            <a:lvl3pPr indent="-755650" lvl="2" marL="1371600" algn="l">
              <a:spcBef>
                <a:spcPts val="1660"/>
              </a:spcBef>
              <a:spcAft>
                <a:spcPts val="0"/>
              </a:spcAft>
              <a:buClr>
                <a:schemeClr val="dk1"/>
              </a:buClr>
              <a:buSzPts val="8300"/>
              <a:buChar char="•"/>
              <a:defRPr sz="8300"/>
            </a:lvl3pPr>
            <a:lvl4pPr indent="-698500" lvl="3" marL="1828800" algn="l">
              <a:spcBef>
                <a:spcPts val="1480"/>
              </a:spcBef>
              <a:spcAft>
                <a:spcPts val="0"/>
              </a:spcAft>
              <a:buClr>
                <a:schemeClr val="dk1"/>
              </a:buClr>
              <a:buSzPts val="7400"/>
              <a:buChar char="–"/>
              <a:defRPr sz="7400"/>
            </a:lvl4pPr>
            <a:lvl5pPr indent="-698500" lvl="4" marL="2286000" algn="l">
              <a:spcBef>
                <a:spcPts val="1480"/>
              </a:spcBef>
              <a:spcAft>
                <a:spcPts val="0"/>
              </a:spcAft>
              <a:buClr>
                <a:schemeClr val="dk1"/>
              </a:buClr>
              <a:buSzPts val="7400"/>
              <a:buChar char="»"/>
              <a:defRPr sz="7400"/>
            </a:lvl5pPr>
            <a:lvl6pPr indent="-698500" lvl="5" marL="2743200" algn="l">
              <a:spcBef>
                <a:spcPts val="1480"/>
              </a:spcBef>
              <a:spcAft>
                <a:spcPts val="0"/>
              </a:spcAft>
              <a:buClr>
                <a:schemeClr val="dk1"/>
              </a:buClr>
              <a:buSzPts val="7400"/>
              <a:buChar char="•"/>
              <a:defRPr sz="7400"/>
            </a:lvl6pPr>
            <a:lvl7pPr indent="-698500" lvl="6" marL="3200400" algn="l">
              <a:spcBef>
                <a:spcPts val="1480"/>
              </a:spcBef>
              <a:spcAft>
                <a:spcPts val="0"/>
              </a:spcAft>
              <a:buClr>
                <a:schemeClr val="dk1"/>
              </a:buClr>
              <a:buSzPts val="7400"/>
              <a:buChar char="•"/>
              <a:defRPr sz="7400"/>
            </a:lvl7pPr>
            <a:lvl8pPr indent="-698500" lvl="7" marL="3657600" algn="l">
              <a:spcBef>
                <a:spcPts val="1480"/>
              </a:spcBef>
              <a:spcAft>
                <a:spcPts val="0"/>
              </a:spcAft>
              <a:buClr>
                <a:schemeClr val="dk1"/>
              </a:buClr>
              <a:buSzPts val="7400"/>
              <a:buChar char="•"/>
              <a:defRPr sz="7400"/>
            </a:lvl8pPr>
            <a:lvl9pPr indent="-698500" lvl="8" marL="4114800" algn="l">
              <a:spcBef>
                <a:spcPts val="1480"/>
              </a:spcBef>
              <a:spcAft>
                <a:spcPts val="0"/>
              </a:spcAft>
              <a:buClr>
                <a:schemeClr val="dk1"/>
              </a:buClr>
              <a:buSzPts val="7400"/>
              <a:buChar char="•"/>
              <a:defRPr sz="7400"/>
            </a:lvl9pPr>
          </a:lstStyle>
          <a:p/>
        </p:txBody>
      </p:sp>
      <p:sp>
        <p:nvSpPr>
          <p:cNvPr id="40" name="Google Shape;40;p6"/>
          <p:cNvSpPr txBox="1"/>
          <p:nvPr>
            <p:ph idx="3" type="body"/>
          </p:nvPr>
        </p:nvSpPr>
        <p:spPr>
          <a:xfrm>
            <a:off x="20902616" y="7368542"/>
            <a:ext cx="18187988" cy="3070858"/>
          </a:xfrm>
          <a:prstGeom prst="rect">
            <a:avLst/>
          </a:prstGeom>
          <a:noFill/>
          <a:ln>
            <a:noFill/>
          </a:ln>
        </p:spPr>
        <p:txBody>
          <a:bodyPr anchorCtr="0" anchor="b" bIns="211600" lIns="423225" spcFirstLastPara="1" rIns="423225" wrap="square" tIns="211600"/>
          <a:lstStyle>
            <a:lvl1pPr indent="-228600" lvl="0" marL="457200" algn="l">
              <a:spcBef>
                <a:spcPts val="2220"/>
              </a:spcBef>
              <a:spcAft>
                <a:spcPts val="0"/>
              </a:spcAft>
              <a:buClr>
                <a:schemeClr val="dk1"/>
              </a:buClr>
              <a:buSzPts val="11100"/>
              <a:buNone/>
              <a:defRPr b="1" sz="11100"/>
            </a:lvl1pPr>
            <a:lvl2pPr indent="-228600" lvl="1" marL="914400" algn="l">
              <a:spcBef>
                <a:spcPts val="1860"/>
              </a:spcBef>
              <a:spcAft>
                <a:spcPts val="0"/>
              </a:spcAft>
              <a:buClr>
                <a:schemeClr val="dk1"/>
              </a:buClr>
              <a:buSzPts val="9300"/>
              <a:buNone/>
              <a:defRPr b="1" sz="9300"/>
            </a:lvl2pPr>
            <a:lvl3pPr indent="-228600" lvl="2" marL="1371600" algn="l">
              <a:spcBef>
                <a:spcPts val="1660"/>
              </a:spcBef>
              <a:spcAft>
                <a:spcPts val="0"/>
              </a:spcAft>
              <a:buClr>
                <a:schemeClr val="dk1"/>
              </a:buClr>
              <a:buSzPts val="8300"/>
              <a:buNone/>
              <a:defRPr b="1" sz="8300"/>
            </a:lvl3pPr>
            <a:lvl4pPr indent="-228600" lvl="3" marL="1828800" algn="l">
              <a:spcBef>
                <a:spcPts val="1480"/>
              </a:spcBef>
              <a:spcAft>
                <a:spcPts val="0"/>
              </a:spcAft>
              <a:buClr>
                <a:schemeClr val="dk1"/>
              </a:buClr>
              <a:buSzPts val="7400"/>
              <a:buNone/>
              <a:defRPr b="1" sz="7400"/>
            </a:lvl4pPr>
            <a:lvl5pPr indent="-228600" lvl="4" marL="2286000" algn="l">
              <a:spcBef>
                <a:spcPts val="1480"/>
              </a:spcBef>
              <a:spcAft>
                <a:spcPts val="0"/>
              </a:spcAft>
              <a:buClr>
                <a:schemeClr val="dk1"/>
              </a:buClr>
              <a:buSzPts val="7400"/>
              <a:buNone/>
              <a:defRPr b="1" sz="7400"/>
            </a:lvl5pPr>
            <a:lvl6pPr indent="-228600" lvl="5" marL="2743200" algn="l">
              <a:spcBef>
                <a:spcPts val="1480"/>
              </a:spcBef>
              <a:spcAft>
                <a:spcPts val="0"/>
              </a:spcAft>
              <a:buClr>
                <a:schemeClr val="dk1"/>
              </a:buClr>
              <a:buSzPts val="7400"/>
              <a:buNone/>
              <a:defRPr b="1" sz="7400"/>
            </a:lvl6pPr>
            <a:lvl7pPr indent="-228600" lvl="6" marL="3200400" algn="l">
              <a:spcBef>
                <a:spcPts val="1480"/>
              </a:spcBef>
              <a:spcAft>
                <a:spcPts val="0"/>
              </a:spcAft>
              <a:buClr>
                <a:schemeClr val="dk1"/>
              </a:buClr>
              <a:buSzPts val="7400"/>
              <a:buNone/>
              <a:defRPr b="1" sz="7400"/>
            </a:lvl7pPr>
            <a:lvl8pPr indent="-228600" lvl="7" marL="3657600" algn="l">
              <a:spcBef>
                <a:spcPts val="1480"/>
              </a:spcBef>
              <a:spcAft>
                <a:spcPts val="0"/>
              </a:spcAft>
              <a:buClr>
                <a:schemeClr val="dk1"/>
              </a:buClr>
              <a:buSzPts val="7400"/>
              <a:buNone/>
              <a:defRPr b="1" sz="7400"/>
            </a:lvl8pPr>
            <a:lvl9pPr indent="-228600" lvl="8" marL="4114800" algn="l">
              <a:spcBef>
                <a:spcPts val="1480"/>
              </a:spcBef>
              <a:spcAft>
                <a:spcPts val="0"/>
              </a:spcAft>
              <a:buClr>
                <a:schemeClr val="dk1"/>
              </a:buClr>
              <a:buSzPts val="7400"/>
              <a:buNone/>
              <a:defRPr b="1" sz="7400"/>
            </a:lvl9pPr>
          </a:lstStyle>
          <a:p/>
        </p:txBody>
      </p:sp>
      <p:sp>
        <p:nvSpPr>
          <p:cNvPr id="41" name="Google Shape;41;p6"/>
          <p:cNvSpPr txBox="1"/>
          <p:nvPr>
            <p:ph idx="4" type="body"/>
          </p:nvPr>
        </p:nvSpPr>
        <p:spPr>
          <a:xfrm>
            <a:off x="20902616" y="10439400"/>
            <a:ext cx="18187988" cy="18966182"/>
          </a:xfrm>
          <a:prstGeom prst="rect">
            <a:avLst/>
          </a:prstGeom>
          <a:noFill/>
          <a:ln>
            <a:noFill/>
          </a:ln>
        </p:spPr>
        <p:txBody>
          <a:bodyPr anchorCtr="0" anchor="t" bIns="211600" lIns="423225" spcFirstLastPara="1" rIns="423225" wrap="square" tIns="211600"/>
          <a:lstStyle>
            <a:lvl1pPr indent="-933450" lvl="0" marL="457200" algn="l">
              <a:spcBef>
                <a:spcPts val="2220"/>
              </a:spcBef>
              <a:spcAft>
                <a:spcPts val="0"/>
              </a:spcAft>
              <a:buClr>
                <a:schemeClr val="dk1"/>
              </a:buClr>
              <a:buSzPts val="11100"/>
              <a:buChar char="•"/>
              <a:defRPr sz="11100"/>
            </a:lvl1pPr>
            <a:lvl2pPr indent="-819150" lvl="1" marL="914400" algn="l">
              <a:spcBef>
                <a:spcPts val="1860"/>
              </a:spcBef>
              <a:spcAft>
                <a:spcPts val="0"/>
              </a:spcAft>
              <a:buClr>
                <a:schemeClr val="dk1"/>
              </a:buClr>
              <a:buSzPts val="9300"/>
              <a:buChar char="–"/>
              <a:defRPr sz="9300"/>
            </a:lvl2pPr>
            <a:lvl3pPr indent="-755650" lvl="2" marL="1371600" algn="l">
              <a:spcBef>
                <a:spcPts val="1660"/>
              </a:spcBef>
              <a:spcAft>
                <a:spcPts val="0"/>
              </a:spcAft>
              <a:buClr>
                <a:schemeClr val="dk1"/>
              </a:buClr>
              <a:buSzPts val="8300"/>
              <a:buChar char="•"/>
              <a:defRPr sz="8300"/>
            </a:lvl3pPr>
            <a:lvl4pPr indent="-698500" lvl="3" marL="1828800" algn="l">
              <a:spcBef>
                <a:spcPts val="1480"/>
              </a:spcBef>
              <a:spcAft>
                <a:spcPts val="0"/>
              </a:spcAft>
              <a:buClr>
                <a:schemeClr val="dk1"/>
              </a:buClr>
              <a:buSzPts val="7400"/>
              <a:buChar char="–"/>
              <a:defRPr sz="7400"/>
            </a:lvl4pPr>
            <a:lvl5pPr indent="-698500" lvl="4" marL="2286000" algn="l">
              <a:spcBef>
                <a:spcPts val="1480"/>
              </a:spcBef>
              <a:spcAft>
                <a:spcPts val="0"/>
              </a:spcAft>
              <a:buClr>
                <a:schemeClr val="dk1"/>
              </a:buClr>
              <a:buSzPts val="7400"/>
              <a:buChar char="»"/>
              <a:defRPr sz="7400"/>
            </a:lvl5pPr>
            <a:lvl6pPr indent="-698500" lvl="5" marL="2743200" algn="l">
              <a:spcBef>
                <a:spcPts val="1480"/>
              </a:spcBef>
              <a:spcAft>
                <a:spcPts val="0"/>
              </a:spcAft>
              <a:buClr>
                <a:schemeClr val="dk1"/>
              </a:buClr>
              <a:buSzPts val="7400"/>
              <a:buChar char="•"/>
              <a:defRPr sz="7400"/>
            </a:lvl6pPr>
            <a:lvl7pPr indent="-698500" lvl="6" marL="3200400" algn="l">
              <a:spcBef>
                <a:spcPts val="1480"/>
              </a:spcBef>
              <a:spcAft>
                <a:spcPts val="0"/>
              </a:spcAft>
              <a:buClr>
                <a:schemeClr val="dk1"/>
              </a:buClr>
              <a:buSzPts val="7400"/>
              <a:buChar char="•"/>
              <a:defRPr sz="7400"/>
            </a:lvl7pPr>
            <a:lvl8pPr indent="-698500" lvl="7" marL="3657600" algn="l">
              <a:spcBef>
                <a:spcPts val="1480"/>
              </a:spcBef>
              <a:spcAft>
                <a:spcPts val="0"/>
              </a:spcAft>
              <a:buClr>
                <a:schemeClr val="dk1"/>
              </a:buClr>
              <a:buSzPts val="7400"/>
              <a:buChar char="•"/>
              <a:defRPr sz="7400"/>
            </a:lvl8pPr>
            <a:lvl9pPr indent="-698500" lvl="8" marL="4114800" algn="l">
              <a:spcBef>
                <a:spcPts val="1480"/>
              </a:spcBef>
              <a:spcAft>
                <a:spcPts val="0"/>
              </a:spcAft>
              <a:buClr>
                <a:schemeClr val="dk1"/>
              </a:buClr>
              <a:buSzPts val="7400"/>
              <a:buChar char="•"/>
              <a:defRPr sz="7400"/>
            </a:lvl9pPr>
          </a:lstStyle>
          <a:p/>
        </p:txBody>
      </p:sp>
      <p:sp>
        <p:nvSpPr>
          <p:cNvPr id="42" name="Google Shape;42;p6"/>
          <p:cNvSpPr txBox="1"/>
          <p:nvPr>
            <p:ph idx="10" type="dt"/>
          </p:nvPr>
        </p:nvSpPr>
        <p:spPr>
          <a:xfrm>
            <a:off x="2057400" y="30510481"/>
            <a:ext cx="9601200" cy="1752600"/>
          </a:xfrm>
          <a:prstGeom prst="rect">
            <a:avLst/>
          </a:prstGeom>
          <a:noFill/>
          <a:ln>
            <a:noFill/>
          </a:ln>
        </p:spPr>
        <p:txBody>
          <a:bodyPr anchorCtr="0" anchor="ctr" bIns="211600" lIns="423225" spcFirstLastPara="1" rIns="423225" wrap="square" tIns="2116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6"/>
          <p:cNvSpPr txBox="1"/>
          <p:nvPr>
            <p:ph idx="11" type="ftr"/>
          </p:nvPr>
        </p:nvSpPr>
        <p:spPr>
          <a:xfrm>
            <a:off x="14058900" y="30510481"/>
            <a:ext cx="13030200" cy="1752600"/>
          </a:xfrm>
          <a:prstGeom prst="rect">
            <a:avLst/>
          </a:prstGeom>
          <a:noFill/>
          <a:ln>
            <a:noFill/>
          </a:ln>
        </p:spPr>
        <p:txBody>
          <a:bodyPr anchorCtr="0" anchor="ctr" bIns="211600" lIns="423225" spcFirstLastPara="1" rIns="423225" wrap="square" tIns="2116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6"/>
          <p:cNvSpPr txBox="1"/>
          <p:nvPr>
            <p:ph idx="12" type="sldNum"/>
          </p:nvPr>
        </p:nvSpPr>
        <p:spPr>
          <a:xfrm>
            <a:off x="29489400" y="30510481"/>
            <a:ext cx="9601200" cy="1752600"/>
          </a:xfrm>
          <a:prstGeom prst="rect">
            <a:avLst/>
          </a:prstGeom>
          <a:noFill/>
          <a:ln>
            <a:noFill/>
          </a:ln>
        </p:spPr>
        <p:txBody>
          <a:bodyPr anchorCtr="0" anchor="ctr" bIns="211600" lIns="423225" spcFirstLastPara="1" rIns="423225" wrap="square" tIns="2116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5" name="Shape 45"/>
        <p:cNvGrpSpPr/>
        <p:nvPr/>
      </p:nvGrpSpPr>
      <p:grpSpPr>
        <a:xfrm>
          <a:off x="0" y="0"/>
          <a:ext cx="0" cy="0"/>
          <a:chOff x="0" y="0"/>
          <a:chExt cx="0" cy="0"/>
        </a:xfrm>
      </p:grpSpPr>
      <p:sp>
        <p:nvSpPr>
          <p:cNvPr id="46" name="Google Shape;46;p7"/>
          <p:cNvSpPr txBox="1"/>
          <p:nvPr>
            <p:ph type="title"/>
          </p:nvPr>
        </p:nvSpPr>
        <p:spPr>
          <a:xfrm>
            <a:off x="2057400" y="1318262"/>
            <a:ext cx="37033201" cy="5486400"/>
          </a:xfrm>
          <a:prstGeom prst="rect">
            <a:avLst/>
          </a:prstGeom>
          <a:noFill/>
          <a:ln>
            <a:noFill/>
          </a:ln>
        </p:spPr>
        <p:txBody>
          <a:bodyPr anchorCtr="0" anchor="ctr" bIns="211600" lIns="423225" spcFirstLastPara="1" rIns="423225" wrap="square" tIns="2116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7"/>
          <p:cNvSpPr txBox="1"/>
          <p:nvPr>
            <p:ph idx="10" type="dt"/>
          </p:nvPr>
        </p:nvSpPr>
        <p:spPr>
          <a:xfrm>
            <a:off x="2057400" y="30510481"/>
            <a:ext cx="9601200" cy="1752600"/>
          </a:xfrm>
          <a:prstGeom prst="rect">
            <a:avLst/>
          </a:prstGeom>
          <a:noFill/>
          <a:ln>
            <a:noFill/>
          </a:ln>
        </p:spPr>
        <p:txBody>
          <a:bodyPr anchorCtr="0" anchor="ctr" bIns="211600" lIns="423225" spcFirstLastPara="1" rIns="423225" wrap="square" tIns="2116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1" type="ftr"/>
          </p:nvPr>
        </p:nvSpPr>
        <p:spPr>
          <a:xfrm>
            <a:off x="14058900" y="30510481"/>
            <a:ext cx="13030200" cy="1752600"/>
          </a:xfrm>
          <a:prstGeom prst="rect">
            <a:avLst/>
          </a:prstGeom>
          <a:noFill/>
          <a:ln>
            <a:noFill/>
          </a:ln>
        </p:spPr>
        <p:txBody>
          <a:bodyPr anchorCtr="0" anchor="ctr" bIns="211600" lIns="423225" spcFirstLastPara="1" rIns="423225" wrap="square" tIns="2116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7"/>
          <p:cNvSpPr txBox="1"/>
          <p:nvPr>
            <p:ph idx="12" type="sldNum"/>
          </p:nvPr>
        </p:nvSpPr>
        <p:spPr>
          <a:xfrm>
            <a:off x="29489400" y="30510481"/>
            <a:ext cx="9601200" cy="1752600"/>
          </a:xfrm>
          <a:prstGeom prst="rect">
            <a:avLst/>
          </a:prstGeom>
          <a:noFill/>
          <a:ln>
            <a:noFill/>
          </a:ln>
        </p:spPr>
        <p:txBody>
          <a:bodyPr anchorCtr="0" anchor="ctr" bIns="211600" lIns="423225" spcFirstLastPara="1" rIns="423225" wrap="square" tIns="2116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0" name="Shape 50"/>
        <p:cNvGrpSpPr/>
        <p:nvPr/>
      </p:nvGrpSpPr>
      <p:grpSpPr>
        <a:xfrm>
          <a:off x="0" y="0"/>
          <a:ext cx="0" cy="0"/>
          <a:chOff x="0" y="0"/>
          <a:chExt cx="0" cy="0"/>
        </a:xfrm>
      </p:grpSpPr>
      <p:sp>
        <p:nvSpPr>
          <p:cNvPr id="51" name="Google Shape;51;p8"/>
          <p:cNvSpPr txBox="1"/>
          <p:nvPr>
            <p:ph idx="10" type="dt"/>
          </p:nvPr>
        </p:nvSpPr>
        <p:spPr>
          <a:xfrm>
            <a:off x="2057400" y="30510481"/>
            <a:ext cx="9601200" cy="1752600"/>
          </a:xfrm>
          <a:prstGeom prst="rect">
            <a:avLst/>
          </a:prstGeom>
          <a:noFill/>
          <a:ln>
            <a:noFill/>
          </a:ln>
        </p:spPr>
        <p:txBody>
          <a:bodyPr anchorCtr="0" anchor="ctr" bIns="211600" lIns="423225" spcFirstLastPara="1" rIns="423225" wrap="square" tIns="2116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14058900" y="30510481"/>
            <a:ext cx="13030200" cy="1752600"/>
          </a:xfrm>
          <a:prstGeom prst="rect">
            <a:avLst/>
          </a:prstGeom>
          <a:noFill/>
          <a:ln>
            <a:noFill/>
          </a:ln>
        </p:spPr>
        <p:txBody>
          <a:bodyPr anchorCtr="0" anchor="ctr" bIns="211600" lIns="423225" spcFirstLastPara="1" rIns="423225" wrap="square" tIns="2116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29489400" y="30510481"/>
            <a:ext cx="9601200" cy="1752600"/>
          </a:xfrm>
          <a:prstGeom prst="rect">
            <a:avLst/>
          </a:prstGeom>
          <a:noFill/>
          <a:ln>
            <a:noFill/>
          </a:ln>
        </p:spPr>
        <p:txBody>
          <a:bodyPr anchorCtr="0" anchor="ctr" bIns="211600" lIns="423225" spcFirstLastPara="1" rIns="423225" wrap="square" tIns="2116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2057402" y="1310640"/>
            <a:ext cx="13537409" cy="5577840"/>
          </a:xfrm>
          <a:prstGeom prst="rect">
            <a:avLst/>
          </a:prstGeom>
          <a:noFill/>
          <a:ln>
            <a:noFill/>
          </a:ln>
        </p:spPr>
        <p:txBody>
          <a:bodyPr anchorCtr="0" anchor="b" bIns="211600" lIns="423225" spcFirstLastPara="1" rIns="423225" wrap="square" tIns="211600"/>
          <a:lstStyle>
            <a:lvl1pPr lvl="0" algn="l">
              <a:spcBef>
                <a:spcPts val="0"/>
              </a:spcBef>
              <a:spcAft>
                <a:spcPts val="0"/>
              </a:spcAft>
              <a:buClr>
                <a:schemeClr val="dk1"/>
              </a:buClr>
              <a:buSzPts val="9300"/>
              <a:buFont typeface="Calibri"/>
              <a:buNone/>
              <a:defRPr b="1" sz="93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16087725" y="1310643"/>
            <a:ext cx="23002875" cy="28094942"/>
          </a:xfrm>
          <a:prstGeom prst="rect">
            <a:avLst/>
          </a:prstGeom>
          <a:noFill/>
          <a:ln>
            <a:noFill/>
          </a:ln>
        </p:spPr>
        <p:txBody>
          <a:bodyPr anchorCtr="0" anchor="t" bIns="211600" lIns="423225" spcFirstLastPara="1" rIns="423225" wrap="square" tIns="211600"/>
          <a:lstStyle>
            <a:lvl1pPr indent="-1168400" lvl="0" marL="457200" algn="l">
              <a:spcBef>
                <a:spcPts val="2960"/>
              </a:spcBef>
              <a:spcAft>
                <a:spcPts val="0"/>
              </a:spcAft>
              <a:buClr>
                <a:schemeClr val="dk1"/>
              </a:buClr>
              <a:buSzPts val="14800"/>
              <a:buChar char="•"/>
              <a:defRPr sz="14800"/>
            </a:lvl1pPr>
            <a:lvl2pPr indent="-1054100" lvl="1" marL="914400" algn="l">
              <a:spcBef>
                <a:spcPts val="2600"/>
              </a:spcBef>
              <a:spcAft>
                <a:spcPts val="0"/>
              </a:spcAft>
              <a:buClr>
                <a:schemeClr val="dk1"/>
              </a:buClr>
              <a:buSzPts val="13000"/>
              <a:buChar char="–"/>
              <a:defRPr sz="13000"/>
            </a:lvl2pPr>
            <a:lvl3pPr indent="-933450" lvl="2" marL="1371600" algn="l">
              <a:spcBef>
                <a:spcPts val="2220"/>
              </a:spcBef>
              <a:spcAft>
                <a:spcPts val="0"/>
              </a:spcAft>
              <a:buClr>
                <a:schemeClr val="dk1"/>
              </a:buClr>
              <a:buSzPts val="11100"/>
              <a:buChar char="•"/>
              <a:defRPr sz="11100"/>
            </a:lvl3pPr>
            <a:lvl4pPr indent="-819150" lvl="3" marL="1828800" algn="l">
              <a:spcBef>
                <a:spcPts val="1860"/>
              </a:spcBef>
              <a:spcAft>
                <a:spcPts val="0"/>
              </a:spcAft>
              <a:buClr>
                <a:schemeClr val="dk1"/>
              </a:buClr>
              <a:buSzPts val="9300"/>
              <a:buChar char="–"/>
              <a:defRPr sz="9300"/>
            </a:lvl4pPr>
            <a:lvl5pPr indent="-819150" lvl="4" marL="2286000" algn="l">
              <a:spcBef>
                <a:spcPts val="1860"/>
              </a:spcBef>
              <a:spcAft>
                <a:spcPts val="0"/>
              </a:spcAft>
              <a:buClr>
                <a:schemeClr val="dk1"/>
              </a:buClr>
              <a:buSzPts val="9300"/>
              <a:buChar char="»"/>
              <a:defRPr sz="9300"/>
            </a:lvl5pPr>
            <a:lvl6pPr indent="-819150" lvl="5" marL="2743200" algn="l">
              <a:spcBef>
                <a:spcPts val="1860"/>
              </a:spcBef>
              <a:spcAft>
                <a:spcPts val="0"/>
              </a:spcAft>
              <a:buClr>
                <a:schemeClr val="dk1"/>
              </a:buClr>
              <a:buSzPts val="9300"/>
              <a:buChar char="•"/>
              <a:defRPr sz="9300"/>
            </a:lvl6pPr>
            <a:lvl7pPr indent="-819150" lvl="6" marL="3200400" algn="l">
              <a:spcBef>
                <a:spcPts val="1860"/>
              </a:spcBef>
              <a:spcAft>
                <a:spcPts val="0"/>
              </a:spcAft>
              <a:buClr>
                <a:schemeClr val="dk1"/>
              </a:buClr>
              <a:buSzPts val="9300"/>
              <a:buChar char="•"/>
              <a:defRPr sz="9300"/>
            </a:lvl7pPr>
            <a:lvl8pPr indent="-819150" lvl="7" marL="3657600" algn="l">
              <a:spcBef>
                <a:spcPts val="1860"/>
              </a:spcBef>
              <a:spcAft>
                <a:spcPts val="0"/>
              </a:spcAft>
              <a:buClr>
                <a:schemeClr val="dk1"/>
              </a:buClr>
              <a:buSzPts val="9300"/>
              <a:buChar char="•"/>
              <a:defRPr sz="9300"/>
            </a:lvl8pPr>
            <a:lvl9pPr indent="-819150" lvl="8" marL="4114800" algn="l">
              <a:spcBef>
                <a:spcPts val="1860"/>
              </a:spcBef>
              <a:spcAft>
                <a:spcPts val="0"/>
              </a:spcAft>
              <a:buClr>
                <a:schemeClr val="dk1"/>
              </a:buClr>
              <a:buSzPts val="9300"/>
              <a:buChar char="•"/>
              <a:defRPr sz="9300"/>
            </a:lvl9pPr>
          </a:lstStyle>
          <a:p/>
        </p:txBody>
      </p:sp>
      <p:sp>
        <p:nvSpPr>
          <p:cNvPr id="57" name="Google Shape;57;p9"/>
          <p:cNvSpPr txBox="1"/>
          <p:nvPr>
            <p:ph idx="2" type="body"/>
          </p:nvPr>
        </p:nvSpPr>
        <p:spPr>
          <a:xfrm>
            <a:off x="2057402" y="6888483"/>
            <a:ext cx="13537409" cy="22517102"/>
          </a:xfrm>
          <a:prstGeom prst="rect">
            <a:avLst/>
          </a:prstGeom>
          <a:noFill/>
          <a:ln>
            <a:noFill/>
          </a:ln>
        </p:spPr>
        <p:txBody>
          <a:bodyPr anchorCtr="0" anchor="t" bIns="211600" lIns="423225" spcFirstLastPara="1" rIns="423225" wrap="square" tIns="211600"/>
          <a:lstStyle>
            <a:lvl1pPr indent="-228600" lvl="0" marL="457200" algn="l">
              <a:spcBef>
                <a:spcPts val="1300"/>
              </a:spcBef>
              <a:spcAft>
                <a:spcPts val="0"/>
              </a:spcAft>
              <a:buClr>
                <a:schemeClr val="dk1"/>
              </a:buClr>
              <a:buSzPts val="6500"/>
              <a:buNone/>
              <a:defRPr sz="6500"/>
            </a:lvl1pPr>
            <a:lvl2pPr indent="-228600" lvl="1" marL="914400" algn="l">
              <a:spcBef>
                <a:spcPts val="1120"/>
              </a:spcBef>
              <a:spcAft>
                <a:spcPts val="0"/>
              </a:spcAft>
              <a:buClr>
                <a:schemeClr val="dk1"/>
              </a:buClr>
              <a:buSzPts val="5600"/>
              <a:buNone/>
              <a:defRPr sz="5600"/>
            </a:lvl2pPr>
            <a:lvl3pPr indent="-228600" lvl="2" marL="1371600" algn="l">
              <a:spcBef>
                <a:spcPts val="920"/>
              </a:spcBef>
              <a:spcAft>
                <a:spcPts val="0"/>
              </a:spcAft>
              <a:buClr>
                <a:schemeClr val="dk1"/>
              </a:buClr>
              <a:buSzPts val="4600"/>
              <a:buNone/>
              <a:defRPr sz="4600"/>
            </a:lvl3pPr>
            <a:lvl4pPr indent="-228600" lvl="3" marL="1828800" algn="l">
              <a:spcBef>
                <a:spcPts val="840"/>
              </a:spcBef>
              <a:spcAft>
                <a:spcPts val="0"/>
              </a:spcAft>
              <a:buClr>
                <a:schemeClr val="dk1"/>
              </a:buClr>
              <a:buSzPts val="4200"/>
              <a:buNone/>
              <a:defRPr sz="4200"/>
            </a:lvl4pPr>
            <a:lvl5pPr indent="-228600" lvl="4" marL="2286000" algn="l">
              <a:spcBef>
                <a:spcPts val="840"/>
              </a:spcBef>
              <a:spcAft>
                <a:spcPts val="0"/>
              </a:spcAft>
              <a:buClr>
                <a:schemeClr val="dk1"/>
              </a:buClr>
              <a:buSzPts val="4200"/>
              <a:buNone/>
              <a:defRPr sz="4200"/>
            </a:lvl5pPr>
            <a:lvl6pPr indent="-228600" lvl="5" marL="2743200" algn="l">
              <a:spcBef>
                <a:spcPts val="840"/>
              </a:spcBef>
              <a:spcAft>
                <a:spcPts val="0"/>
              </a:spcAft>
              <a:buClr>
                <a:schemeClr val="dk1"/>
              </a:buClr>
              <a:buSzPts val="4200"/>
              <a:buNone/>
              <a:defRPr sz="4200"/>
            </a:lvl6pPr>
            <a:lvl7pPr indent="-228600" lvl="6" marL="3200400" algn="l">
              <a:spcBef>
                <a:spcPts val="840"/>
              </a:spcBef>
              <a:spcAft>
                <a:spcPts val="0"/>
              </a:spcAft>
              <a:buClr>
                <a:schemeClr val="dk1"/>
              </a:buClr>
              <a:buSzPts val="4200"/>
              <a:buNone/>
              <a:defRPr sz="4200"/>
            </a:lvl7pPr>
            <a:lvl8pPr indent="-228600" lvl="7" marL="3657600" algn="l">
              <a:spcBef>
                <a:spcPts val="840"/>
              </a:spcBef>
              <a:spcAft>
                <a:spcPts val="0"/>
              </a:spcAft>
              <a:buClr>
                <a:schemeClr val="dk1"/>
              </a:buClr>
              <a:buSzPts val="4200"/>
              <a:buNone/>
              <a:defRPr sz="4200"/>
            </a:lvl8pPr>
            <a:lvl9pPr indent="-228600" lvl="8" marL="4114800" algn="l">
              <a:spcBef>
                <a:spcPts val="840"/>
              </a:spcBef>
              <a:spcAft>
                <a:spcPts val="0"/>
              </a:spcAft>
              <a:buClr>
                <a:schemeClr val="dk1"/>
              </a:buClr>
              <a:buSzPts val="4200"/>
              <a:buNone/>
              <a:defRPr sz="4200"/>
            </a:lvl9pPr>
          </a:lstStyle>
          <a:p/>
        </p:txBody>
      </p:sp>
      <p:sp>
        <p:nvSpPr>
          <p:cNvPr id="58" name="Google Shape;58;p9"/>
          <p:cNvSpPr txBox="1"/>
          <p:nvPr>
            <p:ph idx="10" type="dt"/>
          </p:nvPr>
        </p:nvSpPr>
        <p:spPr>
          <a:xfrm>
            <a:off x="2057400" y="30510481"/>
            <a:ext cx="9601200" cy="1752600"/>
          </a:xfrm>
          <a:prstGeom prst="rect">
            <a:avLst/>
          </a:prstGeom>
          <a:noFill/>
          <a:ln>
            <a:noFill/>
          </a:ln>
        </p:spPr>
        <p:txBody>
          <a:bodyPr anchorCtr="0" anchor="ctr" bIns="211600" lIns="423225" spcFirstLastPara="1" rIns="423225" wrap="square" tIns="2116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14058900" y="30510481"/>
            <a:ext cx="13030200" cy="1752600"/>
          </a:xfrm>
          <a:prstGeom prst="rect">
            <a:avLst/>
          </a:prstGeom>
          <a:noFill/>
          <a:ln>
            <a:noFill/>
          </a:ln>
        </p:spPr>
        <p:txBody>
          <a:bodyPr anchorCtr="0" anchor="ctr" bIns="211600" lIns="423225" spcFirstLastPara="1" rIns="423225" wrap="square" tIns="2116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29489400" y="30510481"/>
            <a:ext cx="9601200" cy="1752600"/>
          </a:xfrm>
          <a:prstGeom prst="rect">
            <a:avLst/>
          </a:prstGeom>
          <a:noFill/>
          <a:ln>
            <a:noFill/>
          </a:ln>
        </p:spPr>
        <p:txBody>
          <a:bodyPr anchorCtr="0" anchor="ctr" bIns="211600" lIns="423225" spcFirstLastPara="1" rIns="423225" wrap="square" tIns="2116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8065296" y="23042880"/>
            <a:ext cx="24688800" cy="2720342"/>
          </a:xfrm>
          <a:prstGeom prst="rect">
            <a:avLst/>
          </a:prstGeom>
          <a:noFill/>
          <a:ln>
            <a:noFill/>
          </a:ln>
        </p:spPr>
        <p:txBody>
          <a:bodyPr anchorCtr="0" anchor="b" bIns="211600" lIns="423225" spcFirstLastPara="1" rIns="423225" wrap="square" tIns="211600"/>
          <a:lstStyle>
            <a:lvl1pPr lvl="0" algn="l">
              <a:spcBef>
                <a:spcPts val="0"/>
              </a:spcBef>
              <a:spcAft>
                <a:spcPts val="0"/>
              </a:spcAft>
              <a:buClr>
                <a:schemeClr val="dk1"/>
              </a:buClr>
              <a:buSzPts val="9300"/>
              <a:buFont typeface="Calibri"/>
              <a:buNone/>
              <a:defRPr b="1" sz="93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8065296" y="2941320"/>
            <a:ext cx="24688800" cy="19751040"/>
          </a:xfrm>
          <a:prstGeom prst="rect">
            <a:avLst/>
          </a:prstGeom>
          <a:noFill/>
          <a:ln>
            <a:noFill/>
          </a:ln>
        </p:spPr>
        <p:txBody>
          <a:bodyPr anchorCtr="0" anchor="t" bIns="211600" lIns="423225" spcFirstLastPara="1" rIns="423225" wrap="square" tIns="211600"/>
          <a:lstStyle>
            <a:lvl1pPr lvl="0" marR="0" rtl="0" algn="l">
              <a:spcBef>
                <a:spcPts val="2960"/>
              </a:spcBef>
              <a:spcAft>
                <a:spcPts val="0"/>
              </a:spcAft>
              <a:buClr>
                <a:schemeClr val="dk1"/>
              </a:buClr>
              <a:buSzPts val="14800"/>
              <a:buFont typeface="Arial"/>
              <a:buNone/>
              <a:defRPr b="0" i="0" sz="14800" u="none" cap="none" strike="noStrike">
                <a:solidFill>
                  <a:schemeClr val="dk1"/>
                </a:solidFill>
                <a:latin typeface="Calibri"/>
                <a:ea typeface="Calibri"/>
                <a:cs typeface="Calibri"/>
                <a:sym typeface="Calibri"/>
              </a:defRPr>
            </a:lvl1pPr>
            <a:lvl2pPr lvl="1" marR="0" rtl="0" algn="l">
              <a:spcBef>
                <a:spcPts val="2600"/>
              </a:spcBef>
              <a:spcAft>
                <a:spcPts val="0"/>
              </a:spcAft>
              <a:buClr>
                <a:schemeClr val="dk1"/>
              </a:buClr>
              <a:buSzPts val="13000"/>
              <a:buFont typeface="Arial"/>
              <a:buNone/>
              <a:defRPr b="0" i="0" sz="13000" u="none" cap="none" strike="noStrike">
                <a:solidFill>
                  <a:schemeClr val="dk1"/>
                </a:solidFill>
                <a:latin typeface="Calibri"/>
                <a:ea typeface="Calibri"/>
                <a:cs typeface="Calibri"/>
                <a:sym typeface="Calibri"/>
              </a:defRPr>
            </a:lvl2pPr>
            <a:lvl3pPr lvl="2" marR="0" rtl="0" algn="l">
              <a:spcBef>
                <a:spcPts val="2220"/>
              </a:spcBef>
              <a:spcAft>
                <a:spcPts val="0"/>
              </a:spcAft>
              <a:buClr>
                <a:schemeClr val="dk1"/>
              </a:buClr>
              <a:buSzPts val="11100"/>
              <a:buFont typeface="Arial"/>
              <a:buNone/>
              <a:defRPr b="0" i="0" sz="11100" u="none" cap="none" strike="noStrike">
                <a:solidFill>
                  <a:schemeClr val="dk1"/>
                </a:solidFill>
                <a:latin typeface="Calibri"/>
                <a:ea typeface="Calibri"/>
                <a:cs typeface="Calibri"/>
                <a:sym typeface="Calibri"/>
              </a:defRPr>
            </a:lvl3pPr>
            <a:lvl4pPr lvl="3" marR="0" rtl="0" algn="l">
              <a:spcBef>
                <a:spcPts val="1860"/>
              </a:spcBef>
              <a:spcAft>
                <a:spcPts val="0"/>
              </a:spcAft>
              <a:buClr>
                <a:schemeClr val="dk1"/>
              </a:buClr>
              <a:buSzPts val="9300"/>
              <a:buFont typeface="Arial"/>
              <a:buNone/>
              <a:defRPr b="0" i="0" sz="9300" u="none" cap="none" strike="noStrike">
                <a:solidFill>
                  <a:schemeClr val="dk1"/>
                </a:solidFill>
                <a:latin typeface="Calibri"/>
                <a:ea typeface="Calibri"/>
                <a:cs typeface="Calibri"/>
                <a:sym typeface="Calibri"/>
              </a:defRPr>
            </a:lvl4pPr>
            <a:lvl5pPr lvl="4" marR="0" rtl="0" algn="l">
              <a:spcBef>
                <a:spcPts val="1860"/>
              </a:spcBef>
              <a:spcAft>
                <a:spcPts val="0"/>
              </a:spcAft>
              <a:buClr>
                <a:schemeClr val="dk1"/>
              </a:buClr>
              <a:buSzPts val="9300"/>
              <a:buFont typeface="Arial"/>
              <a:buNone/>
              <a:defRPr b="0" i="0" sz="9300" u="none" cap="none" strike="noStrike">
                <a:solidFill>
                  <a:schemeClr val="dk1"/>
                </a:solidFill>
                <a:latin typeface="Calibri"/>
                <a:ea typeface="Calibri"/>
                <a:cs typeface="Calibri"/>
                <a:sym typeface="Calibri"/>
              </a:defRPr>
            </a:lvl5pPr>
            <a:lvl6pPr lvl="5" marR="0" rtl="0" algn="l">
              <a:spcBef>
                <a:spcPts val="1860"/>
              </a:spcBef>
              <a:spcAft>
                <a:spcPts val="0"/>
              </a:spcAft>
              <a:buClr>
                <a:schemeClr val="dk1"/>
              </a:buClr>
              <a:buSzPts val="9300"/>
              <a:buFont typeface="Arial"/>
              <a:buNone/>
              <a:defRPr b="0" i="0" sz="9300" u="none" cap="none" strike="noStrike">
                <a:solidFill>
                  <a:schemeClr val="dk1"/>
                </a:solidFill>
                <a:latin typeface="Calibri"/>
                <a:ea typeface="Calibri"/>
                <a:cs typeface="Calibri"/>
                <a:sym typeface="Calibri"/>
              </a:defRPr>
            </a:lvl6pPr>
            <a:lvl7pPr lvl="6" marR="0" rtl="0" algn="l">
              <a:spcBef>
                <a:spcPts val="1860"/>
              </a:spcBef>
              <a:spcAft>
                <a:spcPts val="0"/>
              </a:spcAft>
              <a:buClr>
                <a:schemeClr val="dk1"/>
              </a:buClr>
              <a:buSzPts val="9300"/>
              <a:buFont typeface="Arial"/>
              <a:buNone/>
              <a:defRPr b="0" i="0" sz="9300" u="none" cap="none" strike="noStrike">
                <a:solidFill>
                  <a:schemeClr val="dk1"/>
                </a:solidFill>
                <a:latin typeface="Calibri"/>
                <a:ea typeface="Calibri"/>
                <a:cs typeface="Calibri"/>
                <a:sym typeface="Calibri"/>
              </a:defRPr>
            </a:lvl7pPr>
            <a:lvl8pPr lvl="7" marR="0" rtl="0" algn="l">
              <a:spcBef>
                <a:spcPts val="1860"/>
              </a:spcBef>
              <a:spcAft>
                <a:spcPts val="0"/>
              </a:spcAft>
              <a:buClr>
                <a:schemeClr val="dk1"/>
              </a:buClr>
              <a:buSzPts val="9300"/>
              <a:buFont typeface="Arial"/>
              <a:buNone/>
              <a:defRPr b="0" i="0" sz="9300" u="none" cap="none" strike="noStrike">
                <a:solidFill>
                  <a:schemeClr val="dk1"/>
                </a:solidFill>
                <a:latin typeface="Calibri"/>
                <a:ea typeface="Calibri"/>
                <a:cs typeface="Calibri"/>
                <a:sym typeface="Calibri"/>
              </a:defRPr>
            </a:lvl8pPr>
            <a:lvl9pPr lvl="8" marR="0" rtl="0" algn="l">
              <a:spcBef>
                <a:spcPts val="1860"/>
              </a:spcBef>
              <a:spcAft>
                <a:spcPts val="0"/>
              </a:spcAft>
              <a:buClr>
                <a:schemeClr val="dk1"/>
              </a:buClr>
              <a:buSzPts val="9300"/>
              <a:buFont typeface="Arial"/>
              <a:buNone/>
              <a:defRPr b="0" i="0" sz="9300" u="none" cap="none" strike="noStrike">
                <a:solidFill>
                  <a:schemeClr val="dk1"/>
                </a:solidFill>
                <a:latin typeface="Calibri"/>
                <a:ea typeface="Calibri"/>
                <a:cs typeface="Calibri"/>
                <a:sym typeface="Calibri"/>
              </a:defRPr>
            </a:lvl9pPr>
          </a:lstStyle>
          <a:p/>
        </p:txBody>
      </p:sp>
      <p:sp>
        <p:nvSpPr>
          <p:cNvPr id="64" name="Google Shape;64;p10"/>
          <p:cNvSpPr txBox="1"/>
          <p:nvPr>
            <p:ph idx="1" type="body"/>
          </p:nvPr>
        </p:nvSpPr>
        <p:spPr>
          <a:xfrm>
            <a:off x="8065296" y="25763222"/>
            <a:ext cx="24688800" cy="3863338"/>
          </a:xfrm>
          <a:prstGeom prst="rect">
            <a:avLst/>
          </a:prstGeom>
          <a:noFill/>
          <a:ln>
            <a:noFill/>
          </a:ln>
        </p:spPr>
        <p:txBody>
          <a:bodyPr anchorCtr="0" anchor="t" bIns="211600" lIns="423225" spcFirstLastPara="1" rIns="423225" wrap="square" tIns="211600"/>
          <a:lstStyle>
            <a:lvl1pPr indent="-228600" lvl="0" marL="457200" algn="l">
              <a:spcBef>
                <a:spcPts val="1300"/>
              </a:spcBef>
              <a:spcAft>
                <a:spcPts val="0"/>
              </a:spcAft>
              <a:buClr>
                <a:schemeClr val="dk1"/>
              </a:buClr>
              <a:buSzPts val="6500"/>
              <a:buNone/>
              <a:defRPr sz="6500"/>
            </a:lvl1pPr>
            <a:lvl2pPr indent="-228600" lvl="1" marL="914400" algn="l">
              <a:spcBef>
                <a:spcPts val="1120"/>
              </a:spcBef>
              <a:spcAft>
                <a:spcPts val="0"/>
              </a:spcAft>
              <a:buClr>
                <a:schemeClr val="dk1"/>
              </a:buClr>
              <a:buSzPts val="5600"/>
              <a:buNone/>
              <a:defRPr sz="5600"/>
            </a:lvl2pPr>
            <a:lvl3pPr indent="-228600" lvl="2" marL="1371600" algn="l">
              <a:spcBef>
                <a:spcPts val="920"/>
              </a:spcBef>
              <a:spcAft>
                <a:spcPts val="0"/>
              </a:spcAft>
              <a:buClr>
                <a:schemeClr val="dk1"/>
              </a:buClr>
              <a:buSzPts val="4600"/>
              <a:buNone/>
              <a:defRPr sz="4600"/>
            </a:lvl3pPr>
            <a:lvl4pPr indent="-228600" lvl="3" marL="1828800" algn="l">
              <a:spcBef>
                <a:spcPts val="840"/>
              </a:spcBef>
              <a:spcAft>
                <a:spcPts val="0"/>
              </a:spcAft>
              <a:buClr>
                <a:schemeClr val="dk1"/>
              </a:buClr>
              <a:buSzPts val="4200"/>
              <a:buNone/>
              <a:defRPr sz="4200"/>
            </a:lvl4pPr>
            <a:lvl5pPr indent="-228600" lvl="4" marL="2286000" algn="l">
              <a:spcBef>
                <a:spcPts val="840"/>
              </a:spcBef>
              <a:spcAft>
                <a:spcPts val="0"/>
              </a:spcAft>
              <a:buClr>
                <a:schemeClr val="dk1"/>
              </a:buClr>
              <a:buSzPts val="4200"/>
              <a:buNone/>
              <a:defRPr sz="4200"/>
            </a:lvl5pPr>
            <a:lvl6pPr indent="-228600" lvl="5" marL="2743200" algn="l">
              <a:spcBef>
                <a:spcPts val="840"/>
              </a:spcBef>
              <a:spcAft>
                <a:spcPts val="0"/>
              </a:spcAft>
              <a:buClr>
                <a:schemeClr val="dk1"/>
              </a:buClr>
              <a:buSzPts val="4200"/>
              <a:buNone/>
              <a:defRPr sz="4200"/>
            </a:lvl6pPr>
            <a:lvl7pPr indent="-228600" lvl="6" marL="3200400" algn="l">
              <a:spcBef>
                <a:spcPts val="840"/>
              </a:spcBef>
              <a:spcAft>
                <a:spcPts val="0"/>
              </a:spcAft>
              <a:buClr>
                <a:schemeClr val="dk1"/>
              </a:buClr>
              <a:buSzPts val="4200"/>
              <a:buNone/>
              <a:defRPr sz="4200"/>
            </a:lvl7pPr>
            <a:lvl8pPr indent="-228600" lvl="7" marL="3657600" algn="l">
              <a:spcBef>
                <a:spcPts val="840"/>
              </a:spcBef>
              <a:spcAft>
                <a:spcPts val="0"/>
              </a:spcAft>
              <a:buClr>
                <a:schemeClr val="dk1"/>
              </a:buClr>
              <a:buSzPts val="4200"/>
              <a:buNone/>
              <a:defRPr sz="4200"/>
            </a:lvl8pPr>
            <a:lvl9pPr indent="-228600" lvl="8" marL="4114800" algn="l">
              <a:spcBef>
                <a:spcPts val="840"/>
              </a:spcBef>
              <a:spcAft>
                <a:spcPts val="0"/>
              </a:spcAft>
              <a:buClr>
                <a:schemeClr val="dk1"/>
              </a:buClr>
              <a:buSzPts val="4200"/>
              <a:buNone/>
              <a:defRPr sz="4200"/>
            </a:lvl9pPr>
          </a:lstStyle>
          <a:p/>
        </p:txBody>
      </p:sp>
      <p:sp>
        <p:nvSpPr>
          <p:cNvPr id="65" name="Google Shape;65;p10"/>
          <p:cNvSpPr txBox="1"/>
          <p:nvPr>
            <p:ph idx="10" type="dt"/>
          </p:nvPr>
        </p:nvSpPr>
        <p:spPr>
          <a:xfrm>
            <a:off x="2057400" y="30510481"/>
            <a:ext cx="9601200" cy="1752600"/>
          </a:xfrm>
          <a:prstGeom prst="rect">
            <a:avLst/>
          </a:prstGeom>
          <a:noFill/>
          <a:ln>
            <a:noFill/>
          </a:ln>
        </p:spPr>
        <p:txBody>
          <a:bodyPr anchorCtr="0" anchor="ctr" bIns="211600" lIns="423225" spcFirstLastPara="1" rIns="423225" wrap="square" tIns="2116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14058900" y="30510481"/>
            <a:ext cx="13030200" cy="1752600"/>
          </a:xfrm>
          <a:prstGeom prst="rect">
            <a:avLst/>
          </a:prstGeom>
          <a:noFill/>
          <a:ln>
            <a:noFill/>
          </a:ln>
        </p:spPr>
        <p:txBody>
          <a:bodyPr anchorCtr="0" anchor="ctr" bIns="211600" lIns="423225" spcFirstLastPara="1" rIns="423225" wrap="square" tIns="2116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29489400" y="30510481"/>
            <a:ext cx="9601200" cy="1752600"/>
          </a:xfrm>
          <a:prstGeom prst="rect">
            <a:avLst/>
          </a:prstGeom>
          <a:noFill/>
          <a:ln>
            <a:noFill/>
          </a:ln>
        </p:spPr>
        <p:txBody>
          <a:bodyPr anchorCtr="0" anchor="ctr" bIns="211600" lIns="423225" spcFirstLastPara="1" rIns="423225" wrap="square" tIns="2116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057400" y="1318262"/>
            <a:ext cx="37033201" cy="5486400"/>
          </a:xfrm>
          <a:prstGeom prst="rect">
            <a:avLst/>
          </a:prstGeom>
          <a:noFill/>
          <a:ln>
            <a:noFill/>
          </a:ln>
        </p:spPr>
        <p:txBody>
          <a:bodyPr anchorCtr="0" anchor="ctr" bIns="211600" lIns="423225" spcFirstLastPara="1" rIns="423225" wrap="square" tIns="211600"/>
          <a:lstStyle>
            <a:lvl1pPr lvl="0" marR="0" rtl="0" algn="ctr">
              <a:spcBef>
                <a:spcPts val="0"/>
              </a:spcBef>
              <a:spcAft>
                <a:spcPts val="0"/>
              </a:spcAft>
              <a:buClr>
                <a:schemeClr val="dk1"/>
              </a:buClr>
              <a:buSzPts val="20400"/>
              <a:buFont typeface="Calibri"/>
              <a:buNone/>
              <a:defRPr b="0" i="0" sz="20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2057400" y="7680963"/>
            <a:ext cx="37033201" cy="21724621"/>
          </a:xfrm>
          <a:prstGeom prst="rect">
            <a:avLst/>
          </a:prstGeom>
          <a:noFill/>
          <a:ln>
            <a:noFill/>
          </a:ln>
        </p:spPr>
        <p:txBody>
          <a:bodyPr anchorCtr="0" anchor="t" bIns="211600" lIns="423225" spcFirstLastPara="1" rIns="423225" wrap="square" tIns="211600"/>
          <a:lstStyle>
            <a:lvl1pPr indent="-1168400" lvl="0" marL="457200" marR="0" rtl="0" algn="l">
              <a:spcBef>
                <a:spcPts val="2960"/>
              </a:spcBef>
              <a:spcAft>
                <a:spcPts val="0"/>
              </a:spcAft>
              <a:buClr>
                <a:schemeClr val="dk1"/>
              </a:buClr>
              <a:buSzPts val="14800"/>
              <a:buFont typeface="Arial"/>
              <a:buChar char="•"/>
              <a:defRPr b="0" i="0" sz="14800" u="none" cap="none" strike="noStrike">
                <a:solidFill>
                  <a:schemeClr val="dk1"/>
                </a:solidFill>
                <a:latin typeface="Calibri"/>
                <a:ea typeface="Calibri"/>
                <a:cs typeface="Calibri"/>
                <a:sym typeface="Calibri"/>
              </a:defRPr>
            </a:lvl1pPr>
            <a:lvl2pPr indent="-1054100" lvl="1" marL="914400" marR="0" rtl="0" algn="l">
              <a:spcBef>
                <a:spcPts val="2600"/>
              </a:spcBef>
              <a:spcAft>
                <a:spcPts val="0"/>
              </a:spcAft>
              <a:buClr>
                <a:schemeClr val="dk1"/>
              </a:buClr>
              <a:buSzPts val="13000"/>
              <a:buFont typeface="Arial"/>
              <a:buChar char="–"/>
              <a:defRPr b="0" i="0" sz="13000" u="none" cap="none" strike="noStrike">
                <a:solidFill>
                  <a:schemeClr val="dk1"/>
                </a:solidFill>
                <a:latin typeface="Calibri"/>
                <a:ea typeface="Calibri"/>
                <a:cs typeface="Calibri"/>
                <a:sym typeface="Calibri"/>
              </a:defRPr>
            </a:lvl2pPr>
            <a:lvl3pPr indent="-933450" lvl="2" marL="1371600" marR="0" rtl="0" algn="l">
              <a:spcBef>
                <a:spcPts val="2220"/>
              </a:spcBef>
              <a:spcAft>
                <a:spcPts val="0"/>
              </a:spcAft>
              <a:buClr>
                <a:schemeClr val="dk1"/>
              </a:buClr>
              <a:buSzPts val="11100"/>
              <a:buFont typeface="Arial"/>
              <a:buChar char="•"/>
              <a:defRPr b="0" i="0" sz="11100" u="none" cap="none" strike="noStrike">
                <a:solidFill>
                  <a:schemeClr val="dk1"/>
                </a:solidFill>
                <a:latin typeface="Calibri"/>
                <a:ea typeface="Calibri"/>
                <a:cs typeface="Calibri"/>
                <a:sym typeface="Calibri"/>
              </a:defRPr>
            </a:lvl3pPr>
            <a:lvl4pPr indent="-819150" lvl="3" marL="1828800" marR="0" rtl="0" algn="l">
              <a:spcBef>
                <a:spcPts val="1860"/>
              </a:spcBef>
              <a:spcAft>
                <a:spcPts val="0"/>
              </a:spcAft>
              <a:buClr>
                <a:schemeClr val="dk1"/>
              </a:buClr>
              <a:buSzPts val="9300"/>
              <a:buFont typeface="Arial"/>
              <a:buChar char="–"/>
              <a:defRPr b="0" i="0" sz="9300" u="none" cap="none" strike="noStrike">
                <a:solidFill>
                  <a:schemeClr val="dk1"/>
                </a:solidFill>
                <a:latin typeface="Calibri"/>
                <a:ea typeface="Calibri"/>
                <a:cs typeface="Calibri"/>
                <a:sym typeface="Calibri"/>
              </a:defRPr>
            </a:lvl4pPr>
            <a:lvl5pPr indent="-819150" lvl="4" marL="2286000" marR="0" rtl="0" algn="l">
              <a:spcBef>
                <a:spcPts val="1860"/>
              </a:spcBef>
              <a:spcAft>
                <a:spcPts val="0"/>
              </a:spcAft>
              <a:buClr>
                <a:schemeClr val="dk1"/>
              </a:buClr>
              <a:buSzPts val="9300"/>
              <a:buFont typeface="Arial"/>
              <a:buChar char="»"/>
              <a:defRPr b="0" i="0" sz="9300" u="none" cap="none" strike="noStrike">
                <a:solidFill>
                  <a:schemeClr val="dk1"/>
                </a:solidFill>
                <a:latin typeface="Calibri"/>
                <a:ea typeface="Calibri"/>
                <a:cs typeface="Calibri"/>
                <a:sym typeface="Calibri"/>
              </a:defRPr>
            </a:lvl5pPr>
            <a:lvl6pPr indent="-819150" lvl="5" marL="2743200" marR="0" rtl="0" algn="l">
              <a:spcBef>
                <a:spcPts val="1860"/>
              </a:spcBef>
              <a:spcAft>
                <a:spcPts val="0"/>
              </a:spcAft>
              <a:buClr>
                <a:schemeClr val="dk1"/>
              </a:buClr>
              <a:buSzPts val="9300"/>
              <a:buFont typeface="Arial"/>
              <a:buChar char="•"/>
              <a:defRPr b="0" i="0" sz="9300" u="none" cap="none" strike="noStrike">
                <a:solidFill>
                  <a:schemeClr val="dk1"/>
                </a:solidFill>
                <a:latin typeface="Calibri"/>
                <a:ea typeface="Calibri"/>
                <a:cs typeface="Calibri"/>
                <a:sym typeface="Calibri"/>
              </a:defRPr>
            </a:lvl6pPr>
            <a:lvl7pPr indent="-819150" lvl="6" marL="3200400" marR="0" rtl="0" algn="l">
              <a:spcBef>
                <a:spcPts val="1860"/>
              </a:spcBef>
              <a:spcAft>
                <a:spcPts val="0"/>
              </a:spcAft>
              <a:buClr>
                <a:schemeClr val="dk1"/>
              </a:buClr>
              <a:buSzPts val="9300"/>
              <a:buFont typeface="Arial"/>
              <a:buChar char="•"/>
              <a:defRPr b="0" i="0" sz="9300" u="none" cap="none" strike="noStrike">
                <a:solidFill>
                  <a:schemeClr val="dk1"/>
                </a:solidFill>
                <a:latin typeface="Calibri"/>
                <a:ea typeface="Calibri"/>
                <a:cs typeface="Calibri"/>
                <a:sym typeface="Calibri"/>
              </a:defRPr>
            </a:lvl7pPr>
            <a:lvl8pPr indent="-819150" lvl="7" marL="3657600" marR="0" rtl="0" algn="l">
              <a:spcBef>
                <a:spcPts val="1860"/>
              </a:spcBef>
              <a:spcAft>
                <a:spcPts val="0"/>
              </a:spcAft>
              <a:buClr>
                <a:schemeClr val="dk1"/>
              </a:buClr>
              <a:buSzPts val="9300"/>
              <a:buFont typeface="Arial"/>
              <a:buChar char="•"/>
              <a:defRPr b="0" i="0" sz="9300" u="none" cap="none" strike="noStrike">
                <a:solidFill>
                  <a:schemeClr val="dk1"/>
                </a:solidFill>
                <a:latin typeface="Calibri"/>
                <a:ea typeface="Calibri"/>
                <a:cs typeface="Calibri"/>
                <a:sym typeface="Calibri"/>
              </a:defRPr>
            </a:lvl8pPr>
            <a:lvl9pPr indent="-819150" lvl="8" marL="4114800" marR="0" rtl="0" algn="l">
              <a:spcBef>
                <a:spcPts val="1860"/>
              </a:spcBef>
              <a:spcAft>
                <a:spcPts val="0"/>
              </a:spcAft>
              <a:buClr>
                <a:schemeClr val="dk1"/>
              </a:buClr>
              <a:buSzPts val="9300"/>
              <a:buFont typeface="Arial"/>
              <a:buChar char="•"/>
              <a:defRPr b="0" i="0" sz="93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2057400" y="30510481"/>
            <a:ext cx="9601200" cy="1752600"/>
          </a:xfrm>
          <a:prstGeom prst="rect">
            <a:avLst/>
          </a:prstGeom>
          <a:noFill/>
          <a:ln>
            <a:noFill/>
          </a:ln>
        </p:spPr>
        <p:txBody>
          <a:bodyPr anchorCtr="0" anchor="ctr" bIns="211600" lIns="423225" spcFirstLastPara="1" rIns="423225" wrap="square" tIns="211600"/>
          <a:lstStyle>
            <a:lvl1pPr lvl="0" marR="0" rtl="0" algn="l">
              <a:spcBef>
                <a:spcPts val="0"/>
              </a:spcBef>
              <a:spcAft>
                <a:spcPts val="0"/>
              </a:spcAft>
              <a:buSzPts val="1400"/>
              <a:buNone/>
              <a:defRPr b="0" i="0" sz="56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83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83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83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83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83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83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83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83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14058900" y="30510481"/>
            <a:ext cx="13030200" cy="1752600"/>
          </a:xfrm>
          <a:prstGeom prst="rect">
            <a:avLst/>
          </a:prstGeom>
          <a:noFill/>
          <a:ln>
            <a:noFill/>
          </a:ln>
        </p:spPr>
        <p:txBody>
          <a:bodyPr anchorCtr="0" anchor="ctr" bIns="211600" lIns="423225" spcFirstLastPara="1" rIns="423225" wrap="square" tIns="211600"/>
          <a:lstStyle>
            <a:lvl1pPr lvl="0" marR="0" rtl="0" algn="ctr">
              <a:spcBef>
                <a:spcPts val="0"/>
              </a:spcBef>
              <a:spcAft>
                <a:spcPts val="0"/>
              </a:spcAft>
              <a:buSzPts val="1400"/>
              <a:buNone/>
              <a:defRPr b="0" i="0" sz="56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83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83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83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83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83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83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83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83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29489400" y="30510481"/>
            <a:ext cx="9601200" cy="1752600"/>
          </a:xfrm>
          <a:prstGeom prst="rect">
            <a:avLst/>
          </a:prstGeom>
          <a:noFill/>
          <a:ln>
            <a:noFill/>
          </a:ln>
        </p:spPr>
        <p:txBody>
          <a:bodyPr anchorCtr="0" anchor="ctr" bIns="211600" lIns="423225" spcFirstLastPara="1" rIns="423225" wrap="square" tIns="211600">
            <a:noAutofit/>
          </a:bodyPr>
          <a:lstStyle>
            <a:lvl1pPr indent="0" lvl="0" marL="0" marR="0" rtl="0" algn="r">
              <a:spcBef>
                <a:spcPts val="0"/>
              </a:spcBef>
              <a:buNone/>
              <a:defRPr b="0" i="0" sz="5600" u="none" cap="none" strike="noStrike">
                <a:solidFill>
                  <a:srgbClr val="888888"/>
                </a:solidFill>
                <a:latin typeface="Calibri"/>
                <a:ea typeface="Calibri"/>
                <a:cs typeface="Calibri"/>
                <a:sym typeface="Calibri"/>
              </a:defRPr>
            </a:lvl1pPr>
            <a:lvl2pPr indent="0" lvl="1" marL="0" marR="0" rtl="0" algn="r">
              <a:spcBef>
                <a:spcPts val="0"/>
              </a:spcBef>
              <a:buNone/>
              <a:defRPr b="0" i="0" sz="5600" u="none" cap="none" strike="noStrike">
                <a:solidFill>
                  <a:srgbClr val="888888"/>
                </a:solidFill>
                <a:latin typeface="Calibri"/>
                <a:ea typeface="Calibri"/>
                <a:cs typeface="Calibri"/>
                <a:sym typeface="Calibri"/>
              </a:defRPr>
            </a:lvl2pPr>
            <a:lvl3pPr indent="0" lvl="2" marL="0" marR="0" rtl="0" algn="r">
              <a:spcBef>
                <a:spcPts val="0"/>
              </a:spcBef>
              <a:buNone/>
              <a:defRPr b="0" i="0" sz="5600" u="none" cap="none" strike="noStrike">
                <a:solidFill>
                  <a:srgbClr val="888888"/>
                </a:solidFill>
                <a:latin typeface="Calibri"/>
                <a:ea typeface="Calibri"/>
                <a:cs typeface="Calibri"/>
                <a:sym typeface="Calibri"/>
              </a:defRPr>
            </a:lvl3pPr>
            <a:lvl4pPr indent="0" lvl="3" marL="0" marR="0" rtl="0" algn="r">
              <a:spcBef>
                <a:spcPts val="0"/>
              </a:spcBef>
              <a:buNone/>
              <a:defRPr b="0" i="0" sz="5600" u="none" cap="none" strike="noStrike">
                <a:solidFill>
                  <a:srgbClr val="888888"/>
                </a:solidFill>
                <a:latin typeface="Calibri"/>
                <a:ea typeface="Calibri"/>
                <a:cs typeface="Calibri"/>
                <a:sym typeface="Calibri"/>
              </a:defRPr>
            </a:lvl4pPr>
            <a:lvl5pPr indent="0" lvl="4" marL="0" marR="0" rtl="0" algn="r">
              <a:spcBef>
                <a:spcPts val="0"/>
              </a:spcBef>
              <a:buNone/>
              <a:defRPr b="0" i="0" sz="5600" u="none" cap="none" strike="noStrike">
                <a:solidFill>
                  <a:srgbClr val="888888"/>
                </a:solidFill>
                <a:latin typeface="Calibri"/>
                <a:ea typeface="Calibri"/>
                <a:cs typeface="Calibri"/>
                <a:sym typeface="Calibri"/>
              </a:defRPr>
            </a:lvl5pPr>
            <a:lvl6pPr indent="0" lvl="5" marL="0" marR="0" rtl="0" algn="r">
              <a:spcBef>
                <a:spcPts val="0"/>
              </a:spcBef>
              <a:buNone/>
              <a:defRPr b="0" i="0" sz="5600" u="none" cap="none" strike="noStrike">
                <a:solidFill>
                  <a:srgbClr val="888888"/>
                </a:solidFill>
                <a:latin typeface="Calibri"/>
                <a:ea typeface="Calibri"/>
                <a:cs typeface="Calibri"/>
                <a:sym typeface="Calibri"/>
              </a:defRPr>
            </a:lvl6pPr>
            <a:lvl7pPr indent="0" lvl="6" marL="0" marR="0" rtl="0" algn="r">
              <a:spcBef>
                <a:spcPts val="0"/>
              </a:spcBef>
              <a:buNone/>
              <a:defRPr b="0" i="0" sz="5600" u="none" cap="none" strike="noStrike">
                <a:solidFill>
                  <a:srgbClr val="888888"/>
                </a:solidFill>
                <a:latin typeface="Calibri"/>
                <a:ea typeface="Calibri"/>
                <a:cs typeface="Calibri"/>
                <a:sym typeface="Calibri"/>
              </a:defRPr>
            </a:lvl7pPr>
            <a:lvl8pPr indent="0" lvl="7" marL="0" marR="0" rtl="0" algn="r">
              <a:spcBef>
                <a:spcPts val="0"/>
              </a:spcBef>
              <a:buNone/>
              <a:defRPr b="0" i="0" sz="5600" u="none" cap="none" strike="noStrike">
                <a:solidFill>
                  <a:srgbClr val="888888"/>
                </a:solidFill>
                <a:latin typeface="Calibri"/>
                <a:ea typeface="Calibri"/>
                <a:cs typeface="Calibri"/>
                <a:sym typeface="Calibri"/>
              </a:defRPr>
            </a:lvl8pPr>
            <a:lvl9pPr indent="0" lvl="8" marL="0" marR="0" rtl="0" algn="r">
              <a:spcBef>
                <a:spcPts val="0"/>
              </a:spcBef>
              <a:buNone/>
              <a:defRPr b="0" i="0" sz="56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40" Type="http://schemas.openxmlformats.org/officeDocument/2006/relationships/image" Target="../media/image21.png"/><Relationship Id="rId20" Type="http://schemas.openxmlformats.org/officeDocument/2006/relationships/image" Target="../media/image17.png"/><Relationship Id="rId41" Type="http://schemas.openxmlformats.org/officeDocument/2006/relationships/image" Target="../media/image26.jpg"/><Relationship Id="rId22" Type="http://schemas.openxmlformats.org/officeDocument/2006/relationships/image" Target="../media/image9.png"/><Relationship Id="rId21" Type="http://schemas.openxmlformats.org/officeDocument/2006/relationships/image" Target="../media/image10.jpg"/><Relationship Id="rId24" Type="http://schemas.openxmlformats.org/officeDocument/2006/relationships/image" Target="../media/image12.jpg"/><Relationship Id="rId23" Type="http://schemas.openxmlformats.org/officeDocument/2006/relationships/image" Target="../media/image15.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4.jpg"/><Relationship Id="rId4" Type="http://schemas.openxmlformats.org/officeDocument/2006/relationships/hyperlink" Target="https://geobon.org/ebvs/what-are-ebvs/" TargetMode="External"/><Relationship Id="rId9" Type="http://schemas.openxmlformats.org/officeDocument/2006/relationships/hyperlink" Target="https://portal.edirepository.org" TargetMode="External"/><Relationship Id="rId26" Type="http://schemas.openxmlformats.org/officeDocument/2006/relationships/image" Target="../media/image16.png"/><Relationship Id="rId25" Type="http://schemas.openxmlformats.org/officeDocument/2006/relationships/image" Target="../media/image11.png"/><Relationship Id="rId28" Type="http://schemas.openxmlformats.org/officeDocument/2006/relationships/image" Target="../media/image33.png"/><Relationship Id="rId27" Type="http://schemas.openxmlformats.org/officeDocument/2006/relationships/image" Target="../media/image31.png"/><Relationship Id="rId5" Type="http://schemas.openxmlformats.org/officeDocument/2006/relationships/hyperlink" Target="http://environmentontology.org/" TargetMode="External"/><Relationship Id="rId6" Type="http://schemas.openxmlformats.org/officeDocument/2006/relationships/hyperlink" Target="http://www.obofoundry.org/ontology/pato.html" TargetMode="External"/><Relationship Id="rId29" Type="http://schemas.openxmlformats.org/officeDocument/2006/relationships/image" Target="../media/image18.jpg"/><Relationship Id="rId7" Type="http://schemas.openxmlformats.org/officeDocument/2006/relationships/hyperlink" Target="http://www.obofoundry.org/ontology/pco.html" TargetMode="External"/><Relationship Id="rId8" Type="http://schemas.openxmlformats.org/officeDocument/2006/relationships/hyperlink" Target="https://dataone.org" TargetMode="External"/><Relationship Id="rId31" Type="http://schemas.openxmlformats.org/officeDocument/2006/relationships/image" Target="../media/image30.png"/><Relationship Id="rId30" Type="http://schemas.openxmlformats.org/officeDocument/2006/relationships/image" Target="../media/image19.png"/><Relationship Id="rId11" Type="http://schemas.openxmlformats.org/officeDocument/2006/relationships/image" Target="../media/image5.jpg"/><Relationship Id="rId33" Type="http://schemas.openxmlformats.org/officeDocument/2006/relationships/image" Target="../media/image28.png"/><Relationship Id="rId10" Type="http://schemas.openxmlformats.org/officeDocument/2006/relationships/image" Target="../media/image2.jpg"/><Relationship Id="rId32" Type="http://schemas.openxmlformats.org/officeDocument/2006/relationships/image" Target="../media/image29.png"/><Relationship Id="rId13" Type="http://schemas.openxmlformats.org/officeDocument/2006/relationships/image" Target="../media/image1.png"/><Relationship Id="rId35" Type="http://schemas.openxmlformats.org/officeDocument/2006/relationships/image" Target="../media/image24.jpg"/><Relationship Id="rId12" Type="http://schemas.openxmlformats.org/officeDocument/2006/relationships/image" Target="../media/image3.png"/><Relationship Id="rId34" Type="http://schemas.openxmlformats.org/officeDocument/2006/relationships/image" Target="../media/image22.png"/><Relationship Id="rId15" Type="http://schemas.openxmlformats.org/officeDocument/2006/relationships/image" Target="../media/image6.jpg"/><Relationship Id="rId37" Type="http://schemas.openxmlformats.org/officeDocument/2006/relationships/image" Target="../media/image20.png"/><Relationship Id="rId14" Type="http://schemas.openxmlformats.org/officeDocument/2006/relationships/image" Target="../media/image4.png"/><Relationship Id="rId36" Type="http://schemas.openxmlformats.org/officeDocument/2006/relationships/image" Target="../media/image32.jpg"/><Relationship Id="rId17" Type="http://schemas.openxmlformats.org/officeDocument/2006/relationships/image" Target="../media/image13.png"/><Relationship Id="rId39" Type="http://schemas.openxmlformats.org/officeDocument/2006/relationships/image" Target="../media/image23.png"/><Relationship Id="rId16" Type="http://schemas.openxmlformats.org/officeDocument/2006/relationships/image" Target="../media/image8.jpg"/><Relationship Id="rId38" Type="http://schemas.openxmlformats.org/officeDocument/2006/relationships/image" Target="../media/image25.png"/><Relationship Id="rId19" Type="http://schemas.openxmlformats.org/officeDocument/2006/relationships/image" Target="../media/image7.png"/><Relationship Id="rId18"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pic>
        <p:nvPicPr>
          <p:cNvPr descr="shallow_reef.jpg" id="84" name="Google Shape;84;p13"/>
          <p:cNvPicPr preferRelativeResize="0"/>
          <p:nvPr/>
        </p:nvPicPr>
        <p:blipFill rotWithShape="1">
          <a:blip r:embed="rId3">
            <a:alphaModFix/>
          </a:blip>
          <a:srcRect b="0" l="0" r="0" t="0"/>
          <a:stretch/>
        </p:blipFill>
        <p:spPr>
          <a:xfrm>
            <a:off x="0" y="6417079"/>
            <a:ext cx="41148000" cy="26481280"/>
          </a:xfrm>
          <a:prstGeom prst="rect">
            <a:avLst/>
          </a:prstGeom>
          <a:noFill/>
          <a:ln>
            <a:noFill/>
          </a:ln>
        </p:spPr>
      </p:pic>
      <p:sp>
        <p:nvSpPr>
          <p:cNvPr id="85" name="Google Shape;85;p13"/>
          <p:cNvSpPr/>
          <p:nvPr/>
        </p:nvSpPr>
        <p:spPr>
          <a:xfrm>
            <a:off x="12751525" y="6850775"/>
            <a:ext cx="28057200" cy="18584100"/>
          </a:xfrm>
          <a:prstGeom prst="rect">
            <a:avLst/>
          </a:prstGeom>
          <a:solidFill>
            <a:schemeClr val="lt1"/>
          </a:solidFill>
          <a:ln cap="flat" cmpd="sng" w="9525">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8300" u="none" cap="none" strike="noStrike">
              <a:solidFill>
                <a:schemeClr val="dk1"/>
              </a:solidFill>
              <a:latin typeface="Calibri"/>
              <a:ea typeface="Calibri"/>
              <a:cs typeface="Calibri"/>
              <a:sym typeface="Calibri"/>
            </a:endParaRPr>
          </a:p>
        </p:txBody>
      </p:sp>
      <p:sp>
        <p:nvSpPr>
          <p:cNvPr id="86" name="Google Shape;86;p13"/>
          <p:cNvSpPr/>
          <p:nvPr/>
        </p:nvSpPr>
        <p:spPr>
          <a:xfrm>
            <a:off x="6103938" y="1558924"/>
            <a:ext cx="29234264" cy="2555875"/>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8300" u="none" cap="none" strike="noStrike">
              <a:solidFill>
                <a:schemeClr val="dk1"/>
              </a:solidFill>
              <a:latin typeface="Calibri"/>
              <a:ea typeface="Calibri"/>
              <a:cs typeface="Calibri"/>
              <a:sym typeface="Calibri"/>
            </a:endParaRPr>
          </a:p>
        </p:txBody>
      </p:sp>
      <p:grpSp>
        <p:nvGrpSpPr>
          <p:cNvPr id="87" name="Google Shape;87;p13"/>
          <p:cNvGrpSpPr/>
          <p:nvPr/>
        </p:nvGrpSpPr>
        <p:grpSpPr>
          <a:xfrm>
            <a:off x="455612" y="542924"/>
            <a:ext cx="40371012" cy="5743575"/>
            <a:chOff x="455612" y="542924"/>
            <a:chExt cx="40152149" cy="5743575"/>
          </a:xfrm>
        </p:grpSpPr>
        <p:sp>
          <p:nvSpPr>
            <p:cNvPr id="88" name="Google Shape;88;p13"/>
            <p:cNvSpPr txBox="1"/>
            <p:nvPr/>
          </p:nvSpPr>
          <p:spPr>
            <a:xfrm>
              <a:off x="6179579" y="542924"/>
              <a:ext cx="28744200" cy="3042600"/>
            </a:xfrm>
            <a:prstGeom prst="rect">
              <a:avLst/>
            </a:prstGeom>
            <a:noFill/>
            <a:ln>
              <a:noFill/>
            </a:ln>
          </p:spPr>
          <p:txBody>
            <a:bodyPr anchorCtr="1" anchor="t" bIns="45700" lIns="91425" spcFirstLastPara="1" rIns="91425" wrap="square" tIns="45700">
              <a:noAutofit/>
            </a:bodyPr>
            <a:lstStyle/>
            <a:p>
              <a:pPr indent="0" lvl="0" marL="0" marR="0" rtl="0" algn="ctr">
                <a:lnSpc>
                  <a:spcPct val="115000"/>
                </a:lnSpc>
                <a:spcBef>
                  <a:spcPts val="0"/>
                </a:spcBef>
                <a:spcAft>
                  <a:spcPts val="0"/>
                </a:spcAft>
                <a:buNone/>
              </a:pPr>
              <a:r>
                <a:rPr b="1" lang="en-US" sz="9600">
                  <a:solidFill>
                    <a:schemeClr val="dk1"/>
                  </a:solidFill>
                  <a:latin typeface="Calibri"/>
                  <a:ea typeface="Calibri"/>
                  <a:cs typeface="Calibri"/>
                  <a:sym typeface="Calibri"/>
                </a:rPr>
                <a:t>Measurement Ontologies: A Field of Dreams for Essential Biodiversity Variables</a:t>
              </a:r>
              <a:endParaRPr b="1" i="0" sz="9600" u="none" cap="none" strike="noStrike">
                <a:solidFill>
                  <a:schemeClr val="dk1"/>
                </a:solidFill>
                <a:latin typeface="Calibri"/>
                <a:ea typeface="Calibri"/>
                <a:cs typeface="Calibri"/>
                <a:sym typeface="Calibri"/>
              </a:endParaRPr>
            </a:p>
          </p:txBody>
        </p:sp>
        <p:sp>
          <p:nvSpPr>
            <p:cNvPr id="89" name="Google Shape;89;p13"/>
            <p:cNvSpPr txBox="1"/>
            <p:nvPr/>
          </p:nvSpPr>
          <p:spPr>
            <a:xfrm>
              <a:off x="5257293" y="3538878"/>
              <a:ext cx="30515400" cy="1959300"/>
            </a:xfrm>
            <a:prstGeom prst="rect">
              <a:avLst/>
            </a:prstGeom>
            <a:noFill/>
            <a:ln>
              <a:noFill/>
            </a:ln>
          </p:spPr>
          <p:txBody>
            <a:bodyPr anchorCtr="1" anchor="t" bIns="45700" lIns="91425" spcFirstLastPara="1" rIns="91425" wrap="square" tIns="45700">
              <a:noAutofit/>
            </a:bodyPr>
            <a:lstStyle/>
            <a:p>
              <a:pPr indent="0" lvl="0" marL="0" marR="0" rtl="0" algn="ctr">
                <a:lnSpc>
                  <a:spcPct val="115000"/>
                </a:lnSpc>
                <a:spcBef>
                  <a:spcPts val="0"/>
                </a:spcBef>
                <a:spcAft>
                  <a:spcPts val="0"/>
                </a:spcAft>
                <a:buNone/>
              </a:pPr>
              <a:r>
                <a:rPr b="1" i="0" lang="en-US" sz="4800" u="none" cap="none" strike="noStrike">
                  <a:solidFill>
                    <a:schemeClr val="dk1"/>
                  </a:solidFill>
                  <a:latin typeface="Calibri"/>
                  <a:ea typeface="Calibri"/>
                  <a:cs typeface="Calibri"/>
                  <a:sym typeface="Calibri"/>
                </a:rPr>
                <a:t>Margaret O’Brien</a:t>
              </a:r>
              <a:r>
                <a:rPr b="1" baseline="30000" i="0" lang="en-US" sz="6000" u="none" cap="none" strike="noStrike">
                  <a:solidFill>
                    <a:schemeClr val="dk1"/>
                  </a:solidFill>
                  <a:latin typeface="Calibri"/>
                  <a:ea typeface="Calibri"/>
                  <a:cs typeface="Calibri"/>
                  <a:sym typeface="Calibri"/>
                </a:rPr>
                <a:t>1,2</a:t>
              </a:r>
              <a:r>
                <a:rPr b="1" i="0" lang="en-US" sz="4800" u="none" cap="none" strike="noStrike">
                  <a:solidFill>
                    <a:schemeClr val="dk1"/>
                  </a:solidFill>
                  <a:latin typeface="Calibri"/>
                  <a:ea typeface="Calibri"/>
                  <a:cs typeface="Calibri"/>
                  <a:sym typeface="Calibri"/>
                </a:rPr>
                <a:t>, Mark Schildhauer</a:t>
              </a:r>
              <a:r>
                <a:rPr b="1" baseline="30000" lang="en-US" sz="6000">
                  <a:solidFill>
                    <a:schemeClr val="dk1"/>
                  </a:solidFill>
                  <a:latin typeface="Calibri"/>
                  <a:ea typeface="Calibri"/>
                  <a:cs typeface="Calibri"/>
                  <a:sym typeface="Calibri"/>
                </a:rPr>
                <a:t>2</a:t>
              </a:r>
              <a:r>
                <a:rPr b="1" lang="en-US" sz="4800">
                  <a:solidFill>
                    <a:schemeClr val="dk1"/>
                  </a:solidFill>
                  <a:latin typeface="Calibri"/>
                  <a:ea typeface="Calibri"/>
                  <a:cs typeface="Calibri"/>
                  <a:sym typeface="Calibri"/>
                </a:rPr>
                <a:t>, Steven S Chong</a:t>
              </a:r>
              <a:r>
                <a:rPr b="1" baseline="30000" lang="en-US" sz="6000">
                  <a:solidFill>
                    <a:schemeClr val="dk1"/>
                  </a:solidFill>
                  <a:latin typeface="Calibri"/>
                  <a:ea typeface="Calibri"/>
                  <a:cs typeface="Calibri"/>
                  <a:sym typeface="Calibri"/>
                </a:rPr>
                <a:t>2</a:t>
              </a:r>
              <a:r>
                <a:rPr b="1" lang="en-US" sz="4800">
                  <a:solidFill>
                    <a:schemeClr val="dk1"/>
                  </a:solidFill>
                  <a:latin typeface="Calibri"/>
                  <a:ea typeface="Calibri"/>
                  <a:cs typeface="Calibri"/>
                  <a:sym typeface="Calibri"/>
                </a:rPr>
                <a:t>, Robert J Miller</a:t>
              </a:r>
              <a:r>
                <a:rPr b="1" baseline="30000" lang="en-US" sz="6000">
                  <a:solidFill>
                    <a:schemeClr val="dk1"/>
                  </a:solidFill>
                  <a:latin typeface="Calibri"/>
                  <a:ea typeface="Calibri"/>
                  <a:cs typeface="Calibri"/>
                  <a:sym typeface="Calibri"/>
                </a:rPr>
                <a:t>1</a:t>
              </a:r>
              <a:endParaRPr>
                <a:latin typeface="Calibri"/>
                <a:ea typeface="Calibri"/>
                <a:cs typeface="Calibri"/>
                <a:sym typeface="Calibri"/>
              </a:endParaRPr>
            </a:p>
            <a:p>
              <a:pPr indent="0" lvl="0" marL="0" marR="0" rtl="0" algn="ctr">
                <a:lnSpc>
                  <a:spcPct val="100000"/>
                </a:lnSpc>
                <a:spcBef>
                  <a:spcPts val="0"/>
                </a:spcBef>
                <a:spcAft>
                  <a:spcPts val="0"/>
                </a:spcAft>
                <a:buNone/>
              </a:pPr>
              <a:r>
                <a:rPr baseline="30000" i="0" lang="en-US" sz="4000" u="none" cap="none" strike="noStrike">
                  <a:solidFill>
                    <a:schemeClr val="dk1"/>
                  </a:solidFill>
                  <a:latin typeface="Calibri"/>
                  <a:ea typeface="Calibri"/>
                  <a:cs typeface="Calibri"/>
                  <a:sym typeface="Calibri"/>
                </a:rPr>
                <a:t>1</a:t>
              </a:r>
              <a:r>
                <a:rPr i="0" lang="en-US" sz="4000" u="none" cap="none" strike="noStrike">
                  <a:solidFill>
                    <a:schemeClr val="dk1"/>
                  </a:solidFill>
                  <a:latin typeface="Calibri"/>
                  <a:ea typeface="Calibri"/>
                  <a:cs typeface="Calibri"/>
                  <a:sym typeface="Calibri"/>
                </a:rPr>
                <a:t>M</a:t>
              </a:r>
              <a:r>
                <a:rPr lang="en-US" sz="4000">
                  <a:solidFill>
                    <a:schemeClr val="dk1"/>
                  </a:solidFill>
                  <a:latin typeface="Calibri"/>
                  <a:ea typeface="Calibri"/>
                  <a:cs typeface="Calibri"/>
                  <a:sym typeface="Calibri"/>
                </a:rPr>
                <a:t>arine Science </a:t>
              </a:r>
              <a:r>
                <a:rPr i="0" lang="en-US" sz="4000" u="none" cap="none" strike="noStrike">
                  <a:solidFill>
                    <a:schemeClr val="dk1"/>
                  </a:solidFill>
                  <a:latin typeface="Calibri"/>
                  <a:ea typeface="Calibri"/>
                  <a:cs typeface="Calibri"/>
                  <a:sym typeface="Calibri"/>
                </a:rPr>
                <a:t>Institute</a:t>
              </a:r>
              <a:r>
                <a:rPr lang="en-US" sz="4000">
                  <a:solidFill>
                    <a:schemeClr val="dk1"/>
                  </a:solidFill>
                  <a:latin typeface="Calibri"/>
                  <a:ea typeface="Calibri"/>
                  <a:cs typeface="Calibri"/>
                  <a:sym typeface="Calibri"/>
                </a:rPr>
                <a:t> &amp;</a:t>
              </a:r>
              <a:r>
                <a:rPr i="0" lang="en-US" sz="4000" u="none" cap="none" strike="noStrike">
                  <a:solidFill>
                    <a:schemeClr val="dk1"/>
                  </a:solidFill>
                  <a:latin typeface="Calibri"/>
                  <a:ea typeface="Calibri"/>
                  <a:cs typeface="Calibri"/>
                  <a:sym typeface="Calibri"/>
                </a:rPr>
                <a:t> </a:t>
              </a:r>
              <a:r>
                <a:rPr baseline="30000" lang="en-US" sz="4000">
                  <a:solidFill>
                    <a:schemeClr val="dk1"/>
                  </a:solidFill>
                  <a:latin typeface="Calibri"/>
                  <a:ea typeface="Calibri"/>
                  <a:cs typeface="Calibri"/>
                  <a:sym typeface="Calibri"/>
                </a:rPr>
                <a:t>2</a:t>
              </a:r>
              <a:r>
                <a:rPr i="0" lang="en-US" sz="4000" u="none" cap="none" strike="noStrike">
                  <a:solidFill>
                    <a:schemeClr val="dk1"/>
                  </a:solidFill>
                  <a:latin typeface="Calibri"/>
                  <a:ea typeface="Calibri"/>
                  <a:cs typeface="Calibri"/>
                  <a:sym typeface="Calibri"/>
                </a:rPr>
                <a:t>National Center for </a:t>
              </a:r>
              <a:r>
                <a:rPr lang="en-US" sz="4000">
                  <a:solidFill>
                    <a:schemeClr val="dk1"/>
                  </a:solidFill>
                  <a:latin typeface="Calibri"/>
                  <a:ea typeface="Calibri"/>
                  <a:cs typeface="Calibri"/>
                  <a:sym typeface="Calibri"/>
                </a:rPr>
                <a:t>Ecological Analysis and Synthesis, </a:t>
              </a:r>
              <a:r>
                <a:rPr lang="en-US" sz="4000">
                  <a:solidFill>
                    <a:schemeClr val="dk1"/>
                  </a:solidFill>
                  <a:latin typeface="Calibri"/>
                  <a:ea typeface="Calibri"/>
                  <a:cs typeface="Calibri"/>
                  <a:sym typeface="Calibri"/>
                </a:rPr>
                <a:t>U.C. Santa Barbara</a:t>
              </a:r>
              <a:endParaRPr sz="4000">
                <a:solidFill>
                  <a:schemeClr val="dk1"/>
                </a:solidFill>
                <a:latin typeface="Calibri"/>
                <a:ea typeface="Calibri"/>
                <a:cs typeface="Calibri"/>
                <a:sym typeface="Calibri"/>
              </a:endParaRPr>
            </a:p>
            <a:p>
              <a:pPr indent="0" lvl="0" marL="0" marR="0" rtl="0" algn="ctr">
                <a:lnSpc>
                  <a:spcPct val="100000"/>
                </a:lnSpc>
                <a:spcBef>
                  <a:spcPts val="0"/>
                </a:spcBef>
                <a:spcAft>
                  <a:spcPts val="0"/>
                </a:spcAft>
                <a:buNone/>
              </a:pPr>
              <a:r>
                <a:rPr lang="en-US" sz="3000">
                  <a:solidFill>
                    <a:schemeClr val="dk1"/>
                  </a:solidFill>
                  <a:latin typeface="Calibri"/>
                  <a:ea typeface="Calibri"/>
                  <a:cs typeface="Calibri"/>
                  <a:sym typeface="Calibri"/>
                </a:rPr>
                <a:t>[ORCID - mob:0000-0002-1693-8322 (mobrien@ucsb.edu); ms:0000-0003-0632-7576; ssc: 0000-0003-1264-1166; rjm:0000-0002-8350-3759]</a:t>
              </a:r>
              <a:endParaRPr sz="3000">
                <a:solidFill>
                  <a:schemeClr val="dk1"/>
                </a:solidFill>
                <a:latin typeface="Calibri"/>
                <a:ea typeface="Calibri"/>
                <a:cs typeface="Calibri"/>
                <a:sym typeface="Calibri"/>
              </a:endParaRPr>
            </a:p>
          </p:txBody>
        </p:sp>
        <p:sp>
          <p:nvSpPr>
            <p:cNvPr id="90" name="Google Shape;90;p13"/>
            <p:cNvSpPr/>
            <p:nvPr/>
          </p:nvSpPr>
          <p:spPr>
            <a:xfrm>
              <a:off x="455613" y="549274"/>
              <a:ext cx="40152148" cy="365125"/>
            </a:xfrm>
            <a:prstGeom prst="rect">
              <a:avLst/>
            </a:prstGeom>
            <a:gradFill>
              <a:gsLst>
                <a:gs pos="0">
                  <a:srgbClr val="CCCC99"/>
                </a:gs>
                <a:gs pos="100000">
                  <a:srgbClr val="FFFFFF"/>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8300" u="none" cap="none" strike="noStrike">
                <a:solidFill>
                  <a:schemeClr val="dk1"/>
                </a:solidFill>
                <a:latin typeface="Calibri"/>
                <a:ea typeface="Calibri"/>
                <a:cs typeface="Calibri"/>
                <a:sym typeface="Calibri"/>
              </a:endParaRPr>
            </a:p>
          </p:txBody>
        </p:sp>
        <p:sp>
          <p:nvSpPr>
            <p:cNvPr id="91" name="Google Shape;91;p13"/>
            <p:cNvSpPr/>
            <p:nvPr/>
          </p:nvSpPr>
          <p:spPr>
            <a:xfrm>
              <a:off x="455612" y="5921374"/>
              <a:ext cx="40142160" cy="365125"/>
            </a:xfrm>
            <a:prstGeom prst="rect">
              <a:avLst/>
            </a:prstGeom>
            <a:gradFill>
              <a:gsLst>
                <a:gs pos="0">
                  <a:srgbClr val="FFFFFF"/>
                </a:gs>
                <a:gs pos="100000">
                  <a:srgbClr val="CCCC99"/>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8300" u="none" cap="none" strike="noStrike">
                <a:solidFill>
                  <a:schemeClr val="dk1"/>
                </a:solidFill>
                <a:latin typeface="Calibri"/>
                <a:ea typeface="Calibri"/>
                <a:cs typeface="Calibri"/>
                <a:sym typeface="Calibri"/>
              </a:endParaRPr>
            </a:p>
          </p:txBody>
        </p:sp>
      </p:grpSp>
      <p:sp>
        <p:nvSpPr>
          <p:cNvPr id="92" name="Google Shape;92;p13"/>
          <p:cNvSpPr/>
          <p:nvPr/>
        </p:nvSpPr>
        <p:spPr>
          <a:xfrm>
            <a:off x="30975300" y="25772000"/>
            <a:ext cx="9833400" cy="6635400"/>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8300" u="none" cap="none" strike="noStrike">
              <a:solidFill>
                <a:schemeClr val="dk1"/>
              </a:solidFill>
              <a:latin typeface="Calibri"/>
              <a:ea typeface="Calibri"/>
              <a:cs typeface="Calibri"/>
              <a:sym typeface="Calibri"/>
            </a:endParaRPr>
          </a:p>
        </p:txBody>
      </p:sp>
      <p:sp>
        <p:nvSpPr>
          <p:cNvPr id="93" name="Google Shape;93;p13"/>
          <p:cNvSpPr txBox="1"/>
          <p:nvPr/>
        </p:nvSpPr>
        <p:spPr>
          <a:xfrm>
            <a:off x="14846400" y="7261325"/>
            <a:ext cx="23253600" cy="9144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8000">
                <a:solidFill>
                  <a:schemeClr val="dk1"/>
                </a:solidFill>
                <a:latin typeface="Calibri"/>
                <a:ea typeface="Calibri"/>
                <a:cs typeface="Calibri"/>
                <a:sym typeface="Calibri"/>
              </a:rPr>
              <a:t>Ontologies Clarify </a:t>
            </a:r>
            <a:r>
              <a:rPr b="1" lang="en-US" sz="8000">
                <a:solidFill>
                  <a:schemeClr val="dk1"/>
                </a:solidFill>
                <a:latin typeface="Calibri"/>
                <a:ea typeface="Calibri"/>
                <a:cs typeface="Calibri"/>
                <a:sym typeface="Calibri"/>
              </a:rPr>
              <a:t>Content of </a:t>
            </a:r>
            <a:r>
              <a:rPr b="1" lang="en-US" sz="8000">
                <a:solidFill>
                  <a:schemeClr val="dk1"/>
                </a:solidFill>
                <a:latin typeface="Calibri"/>
                <a:ea typeface="Calibri"/>
                <a:cs typeface="Calibri"/>
                <a:sym typeface="Calibri"/>
              </a:rPr>
              <a:t>Primary Observations</a:t>
            </a:r>
            <a:endParaRPr b="1" sz="8000">
              <a:solidFill>
                <a:schemeClr val="dk1"/>
              </a:solidFill>
              <a:latin typeface="Calibri"/>
              <a:ea typeface="Calibri"/>
              <a:cs typeface="Calibri"/>
              <a:sym typeface="Calibri"/>
            </a:endParaRPr>
          </a:p>
        </p:txBody>
      </p:sp>
      <p:grpSp>
        <p:nvGrpSpPr>
          <p:cNvPr id="94" name="Google Shape;94;p13"/>
          <p:cNvGrpSpPr/>
          <p:nvPr/>
        </p:nvGrpSpPr>
        <p:grpSpPr>
          <a:xfrm>
            <a:off x="379509" y="6850774"/>
            <a:ext cx="30286072" cy="25596943"/>
            <a:chOff x="531900" y="6850975"/>
            <a:chExt cx="27928875" cy="25505125"/>
          </a:xfrm>
        </p:grpSpPr>
        <p:sp>
          <p:nvSpPr>
            <p:cNvPr id="95" name="Google Shape;95;p13"/>
            <p:cNvSpPr/>
            <p:nvPr/>
          </p:nvSpPr>
          <p:spPr>
            <a:xfrm>
              <a:off x="12239475" y="25695800"/>
              <a:ext cx="16221300" cy="6660300"/>
            </a:xfrm>
            <a:prstGeom prst="rect">
              <a:avLst/>
            </a:prstGeom>
            <a:solidFill>
              <a:schemeClr val="lt1"/>
            </a:solidFill>
            <a:ln cap="flat" cmpd="sng" w="9525">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8300" u="none" cap="none" strike="noStrike">
                <a:solidFill>
                  <a:schemeClr val="dk1"/>
                </a:solidFill>
                <a:latin typeface="Calibri"/>
                <a:ea typeface="Calibri"/>
                <a:cs typeface="Calibri"/>
                <a:sym typeface="Calibri"/>
              </a:endParaRPr>
            </a:p>
          </p:txBody>
        </p:sp>
        <p:sp>
          <p:nvSpPr>
            <p:cNvPr id="96" name="Google Shape;96;p13"/>
            <p:cNvSpPr/>
            <p:nvPr/>
          </p:nvSpPr>
          <p:spPr>
            <a:xfrm>
              <a:off x="531900" y="6850975"/>
              <a:ext cx="11731500" cy="25505100"/>
            </a:xfrm>
            <a:prstGeom prst="rect">
              <a:avLst/>
            </a:prstGeom>
            <a:solidFill>
              <a:schemeClr val="lt1"/>
            </a:solidFill>
            <a:ln cap="flat" cmpd="sng" w="9525">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4400">
                <a:solidFill>
                  <a:schemeClr val="dk1"/>
                </a:solidFill>
                <a:latin typeface="Calibri"/>
                <a:ea typeface="Calibri"/>
                <a:cs typeface="Calibri"/>
                <a:sym typeface="Calibri"/>
              </a:endParaRPr>
            </a:p>
          </p:txBody>
        </p:sp>
      </p:grpSp>
      <p:sp>
        <p:nvSpPr>
          <p:cNvPr id="97" name="Google Shape;97;p13"/>
          <p:cNvSpPr txBox="1"/>
          <p:nvPr/>
        </p:nvSpPr>
        <p:spPr>
          <a:xfrm>
            <a:off x="888650" y="8744000"/>
            <a:ext cx="5822700" cy="9817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3600">
                <a:solidFill>
                  <a:schemeClr val="dk1"/>
                </a:solidFill>
                <a:latin typeface="Calibri"/>
                <a:ea typeface="Calibri"/>
                <a:cs typeface="Calibri"/>
                <a:sym typeface="Calibri"/>
              </a:rPr>
              <a:t>Biological data </a:t>
            </a:r>
            <a:r>
              <a:rPr lang="en-US" sz="3600">
                <a:solidFill>
                  <a:schemeClr val="dk1"/>
                </a:solidFill>
                <a:latin typeface="Calibri"/>
                <a:ea typeface="Calibri"/>
                <a:cs typeface="Calibri"/>
                <a:sym typeface="Calibri"/>
              </a:rPr>
              <a:t>are collected at great expense, with the expectation that they will </a:t>
            </a:r>
            <a:r>
              <a:rPr b="1" lang="en-US" sz="3600">
                <a:solidFill>
                  <a:schemeClr val="dk1"/>
                </a:solidFill>
                <a:latin typeface="Calibri"/>
                <a:ea typeface="Calibri"/>
                <a:cs typeface="Calibri"/>
                <a:sym typeface="Calibri"/>
              </a:rPr>
              <a:t>improve our capacity for science-based decision- making,</a:t>
            </a:r>
            <a:r>
              <a:rPr lang="en-US" sz="3600">
                <a:solidFill>
                  <a:schemeClr val="dk1"/>
                </a:solidFill>
                <a:latin typeface="Calibri"/>
                <a:ea typeface="Calibri"/>
                <a:cs typeface="Calibri"/>
                <a:sym typeface="Calibri"/>
              </a:rPr>
              <a:t> aimed at </a:t>
            </a:r>
            <a:r>
              <a:rPr i="1" lang="en-US" sz="3600">
                <a:solidFill>
                  <a:schemeClr val="dk1"/>
                </a:solidFill>
                <a:latin typeface="Calibri"/>
                <a:ea typeface="Calibri"/>
                <a:cs typeface="Calibri"/>
                <a:sym typeface="Calibri"/>
              </a:rPr>
              <a:t>protecting</a:t>
            </a:r>
            <a:r>
              <a:rPr lang="en-US" sz="3600">
                <a:solidFill>
                  <a:schemeClr val="dk1"/>
                </a:solidFill>
                <a:latin typeface="Calibri"/>
                <a:ea typeface="Calibri"/>
                <a:cs typeface="Calibri"/>
                <a:sym typeface="Calibri"/>
              </a:rPr>
              <a:t> natural ecosystems and </a:t>
            </a:r>
            <a:r>
              <a:rPr i="1" lang="en-US" sz="3600">
                <a:solidFill>
                  <a:schemeClr val="dk1"/>
                </a:solidFill>
                <a:latin typeface="Calibri"/>
                <a:ea typeface="Calibri"/>
                <a:cs typeface="Calibri"/>
                <a:sym typeface="Calibri"/>
              </a:rPr>
              <a:t>sustaining</a:t>
            </a:r>
            <a:r>
              <a:rPr lang="en-US" sz="3600">
                <a:solidFill>
                  <a:schemeClr val="dk1"/>
                </a:solidFill>
                <a:latin typeface="Calibri"/>
                <a:ea typeface="Calibri"/>
                <a:cs typeface="Calibri"/>
                <a:sym typeface="Calibri"/>
              </a:rPr>
              <a:t> the services that they provide. </a:t>
            </a:r>
            <a:endParaRPr sz="3600">
              <a:solidFill>
                <a:schemeClr val="dk1"/>
              </a:solidFill>
              <a:latin typeface="Calibri"/>
              <a:ea typeface="Calibri"/>
              <a:cs typeface="Calibri"/>
              <a:sym typeface="Calibri"/>
            </a:endParaRPr>
          </a:p>
          <a:p>
            <a:pPr indent="0" lvl="0" marL="0" rtl="0" algn="l">
              <a:spcBef>
                <a:spcPts val="0"/>
              </a:spcBef>
              <a:spcAft>
                <a:spcPts val="0"/>
              </a:spcAft>
              <a:buNone/>
            </a:pPr>
            <a:r>
              <a:t/>
            </a:r>
            <a:endParaRPr sz="3600">
              <a:solidFill>
                <a:schemeClr val="dk1"/>
              </a:solidFill>
              <a:latin typeface="Calibri"/>
              <a:ea typeface="Calibri"/>
              <a:cs typeface="Calibri"/>
              <a:sym typeface="Calibri"/>
            </a:endParaRPr>
          </a:p>
          <a:p>
            <a:pPr indent="0" lvl="0" marL="0" rtl="0" algn="l">
              <a:spcBef>
                <a:spcPts val="0"/>
              </a:spcBef>
              <a:spcAft>
                <a:spcPts val="0"/>
              </a:spcAft>
              <a:buNone/>
            </a:pPr>
            <a:r>
              <a:rPr lang="en-US" sz="3600">
                <a:solidFill>
                  <a:schemeClr val="dk1"/>
                </a:solidFill>
                <a:latin typeface="Calibri"/>
                <a:ea typeface="Calibri"/>
                <a:cs typeface="Calibri"/>
                <a:sym typeface="Calibri"/>
              </a:rPr>
              <a:t>The </a:t>
            </a:r>
            <a:r>
              <a:rPr b="1" lang="en-US" sz="3600">
                <a:solidFill>
                  <a:schemeClr val="dk1"/>
                </a:solidFill>
                <a:latin typeface="Calibri"/>
                <a:ea typeface="Calibri"/>
                <a:cs typeface="Calibri"/>
                <a:sym typeface="Calibri"/>
              </a:rPr>
              <a:t>Marine Biodiversity Networks (MBON)</a:t>
            </a:r>
            <a:r>
              <a:rPr lang="en-US" sz="3600">
                <a:solidFill>
                  <a:schemeClr val="dk1"/>
                </a:solidFill>
                <a:latin typeface="Calibri"/>
                <a:ea typeface="Calibri"/>
                <a:cs typeface="Calibri"/>
                <a:sym typeface="Calibri"/>
              </a:rPr>
              <a:t> strengthen our understanding of marine biodiversity through scientific observations that form the basis of Essential Biodiversity Variables (EBV)</a:t>
            </a:r>
            <a:r>
              <a:rPr baseline="30000" lang="en-US" sz="3600">
                <a:solidFill>
                  <a:schemeClr val="dk1"/>
                </a:solidFill>
                <a:latin typeface="Calibri"/>
                <a:ea typeface="Calibri"/>
                <a:cs typeface="Calibri"/>
                <a:sym typeface="Calibri"/>
              </a:rPr>
              <a:t>1</a:t>
            </a:r>
            <a:r>
              <a:rPr lang="en-US" sz="3600">
                <a:solidFill>
                  <a:schemeClr val="dk1"/>
                </a:solidFill>
                <a:latin typeface="Calibri"/>
                <a:ea typeface="Calibri"/>
                <a:cs typeface="Calibri"/>
                <a:sym typeface="Calibri"/>
              </a:rPr>
              <a:t>.</a:t>
            </a:r>
            <a:endParaRPr sz="3600">
              <a:solidFill>
                <a:schemeClr val="dk1"/>
              </a:solidFill>
              <a:latin typeface="Calibri"/>
              <a:ea typeface="Calibri"/>
              <a:cs typeface="Calibri"/>
              <a:sym typeface="Calibri"/>
            </a:endParaRPr>
          </a:p>
        </p:txBody>
      </p:sp>
      <p:sp>
        <p:nvSpPr>
          <p:cNvPr id="98" name="Google Shape;98;p13"/>
          <p:cNvSpPr txBox="1"/>
          <p:nvPr/>
        </p:nvSpPr>
        <p:spPr>
          <a:xfrm>
            <a:off x="31157525" y="26002075"/>
            <a:ext cx="7928700" cy="6021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000" u="sng">
                <a:solidFill>
                  <a:schemeClr val="dk1"/>
                </a:solidFill>
                <a:latin typeface="Calibri"/>
                <a:ea typeface="Calibri"/>
                <a:cs typeface="Calibri"/>
                <a:sym typeface="Calibri"/>
              </a:rPr>
              <a:t>References and Links</a:t>
            </a:r>
            <a:endParaRPr b="1" sz="3000"/>
          </a:p>
          <a:p>
            <a:pPr indent="-469900" lvl="0" marL="576072" marR="0" rtl="0" algn="l">
              <a:spcBef>
                <a:spcPts val="1200"/>
              </a:spcBef>
              <a:spcAft>
                <a:spcPts val="0"/>
              </a:spcAft>
              <a:buClr>
                <a:schemeClr val="dk1"/>
              </a:buClr>
              <a:buSzPts val="2400"/>
              <a:buAutoNum type="arabicPeriod"/>
            </a:pPr>
            <a:r>
              <a:rPr lang="en-US" sz="2400">
                <a:solidFill>
                  <a:schemeClr val="dk1"/>
                </a:solidFill>
                <a:latin typeface="Calibri"/>
                <a:ea typeface="Calibri"/>
                <a:cs typeface="Calibri"/>
                <a:sym typeface="Calibri"/>
              </a:rPr>
              <a:t>Perreira et al. 2013. doi: 10.1126/science.1229931 </a:t>
            </a:r>
            <a:endParaRPr sz="1000">
              <a:solidFill>
                <a:srgbClr val="666666"/>
              </a:solidFill>
              <a:highlight>
                <a:srgbClr val="FFFFFF"/>
              </a:highlight>
              <a:latin typeface="Roboto"/>
              <a:ea typeface="Roboto"/>
              <a:cs typeface="Roboto"/>
              <a:sym typeface="Roboto"/>
            </a:endParaRPr>
          </a:p>
          <a:p>
            <a:pPr indent="-469900" lvl="0" marL="576072" marR="0" rtl="0" algn="l">
              <a:spcBef>
                <a:spcPts val="1200"/>
              </a:spcBef>
              <a:spcAft>
                <a:spcPts val="0"/>
              </a:spcAft>
              <a:buClr>
                <a:schemeClr val="dk1"/>
              </a:buClr>
              <a:buSzPts val="2400"/>
              <a:buAutoNum type="arabicPeriod"/>
            </a:pPr>
            <a:r>
              <a:rPr lang="en-US" sz="2400">
                <a:solidFill>
                  <a:schemeClr val="dk1"/>
                </a:solidFill>
                <a:latin typeface="Calibri"/>
                <a:ea typeface="Calibri"/>
                <a:cs typeface="Calibri"/>
                <a:sym typeface="Calibri"/>
              </a:rPr>
              <a:t>Kissling et al. 2018. doi: 10.1111/brv.12359</a:t>
            </a:r>
            <a:endParaRPr sz="2400">
              <a:solidFill>
                <a:schemeClr val="dk1"/>
              </a:solidFill>
              <a:latin typeface="Calibri"/>
              <a:ea typeface="Calibri"/>
              <a:cs typeface="Calibri"/>
              <a:sym typeface="Calibri"/>
            </a:endParaRPr>
          </a:p>
          <a:p>
            <a:pPr indent="-469900" lvl="0" marL="576072" marR="0" rtl="0" algn="l">
              <a:spcBef>
                <a:spcPts val="1200"/>
              </a:spcBef>
              <a:spcAft>
                <a:spcPts val="0"/>
              </a:spcAft>
              <a:buClr>
                <a:schemeClr val="dk1"/>
              </a:buClr>
              <a:buSzPts val="2400"/>
              <a:buFont typeface="Calibri"/>
              <a:buAutoNum type="arabicPeriod"/>
            </a:pPr>
            <a:r>
              <a:rPr lang="en-US" sz="2400">
                <a:solidFill>
                  <a:schemeClr val="dk1"/>
                </a:solidFill>
                <a:latin typeface="Calibri"/>
                <a:ea typeface="Calibri"/>
                <a:cs typeface="Calibri"/>
                <a:sym typeface="Calibri"/>
              </a:rPr>
              <a:t>Kissling et al. 2018. doi: 10.1038/s41559-018-0667-3</a:t>
            </a:r>
            <a:endParaRPr sz="2400">
              <a:solidFill>
                <a:schemeClr val="dk1"/>
              </a:solidFill>
              <a:latin typeface="Calibri"/>
              <a:ea typeface="Calibri"/>
              <a:cs typeface="Calibri"/>
              <a:sym typeface="Calibri"/>
            </a:endParaRPr>
          </a:p>
          <a:p>
            <a:pPr indent="-469900" lvl="0" marL="576072" marR="0" rtl="0" algn="l">
              <a:spcBef>
                <a:spcPts val="1200"/>
              </a:spcBef>
              <a:spcAft>
                <a:spcPts val="0"/>
              </a:spcAft>
              <a:buClr>
                <a:schemeClr val="dk1"/>
              </a:buClr>
              <a:buSzPts val="2400"/>
              <a:buAutoNum type="arabicPeriod"/>
            </a:pPr>
            <a:r>
              <a:rPr lang="en-US" sz="2400" u="sng">
                <a:solidFill>
                  <a:schemeClr val="hlink"/>
                </a:solidFill>
                <a:latin typeface="Calibri"/>
                <a:ea typeface="Calibri"/>
                <a:cs typeface="Calibri"/>
                <a:sym typeface="Calibri"/>
                <a:hlinkClick r:id="rId4"/>
              </a:rPr>
              <a:t>https://geobon.org/ebvs/what-are-ebvs/</a:t>
            </a:r>
            <a:endParaRPr sz="2400">
              <a:solidFill>
                <a:schemeClr val="dk1"/>
              </a:solidFill>
              <a:latin typeface="Calibri"/>
              <a:ea typeface="Calibri"/>
              <a:cs typeface="Calibri"/>
              <a:sym typeface="Calibri"/>
            </a:endParaRPr>
          </a:p>
          <a:p>
            <a:pPr indent="-469900" lvl="0" marL="576072" marR="0" rtl="0" algn="l">
              <a:spcBef>
                <a:spcPts val="1200"/>
              </a:spcBef>
              <a:spcAft>
                <a:spcPts val="0"/>
              </a:spcAft>
              <a:buClr>
                <a:schemeClr val="dk1"/>
              </a:buClr>
              <a:buSzPts val="2400"/>
              <a:buFont typeface="Calibri"/>
              <a:buAutoNum type="arabicPeriod"/>
            </a:pPr>
            <a:r>
              <a:rPr lang="en-US" sz="2400">
                <a:solidFill>
                  <a:schemeClr val="dk1"/>
                </a:solidFill>
                <a:latin typeface="Calibri"/>
                <a:ea typeface="Calibri"/>
                <a:cs typeface="Calibri"/>
                <a:sym typeface="Calibri"/>
              </a:rPr>
              <a:t>ENVO:  </a:t>
            </a:r>
            <a:r>
              <a:rPr lang="en-US" sz="2400" u="sng">
                <a:solidFill>
                  <a:schemeClr val="hlink"/>
                </a:solidFill>
                <a:latin typeface="Calibri"/>
                <a:ea typeface="Calibri"/>
                <a:cs typeface="Calibri"/>
                <a:sym typeface="Calibri"/>
                <a:hlinkClick r:id="rId5"/>
              </a:rPr>
              <a:t>http://environmentontology.org/</a:t>
            </a:r>
            <a:endParaRPr sz="2400">
              <a:solidFill>
                <a:schemeClr val="dk1"/>
              </a:solidFill>
              <a:latin typeface="Calibri"/>
              <a:ea typeface="Calibri"/>
              <a:cs typeface="Calibri"/>
              <a:sym typeface="Calibri"/>
            </a:endParaRPr>
          </a:p>
          <a:p>
            <a:pPr indent="-469900" lvl="0" marL="576072" marR="0" rtl="0" algn="l">
              <a:spcBef>
                <a:spcPts val="1200"/>
              </a:spcBef>
              <a:spcAft>
                <a:spcPts val="0"/>
              </a:spcAft>
              <a:buClr>
                <a:schemeClr val="dk1"/>
              </a:buClr>
              <a:buSzPts val="2400"/>
              <a:buFont typeface="Calibri"/>
              <a:buAutoNum type="arabicPeriod"/>
            </a:pPr>
            <a:r>
              <a:rPr lang="en-US" sz="2400">
                <a:solidFill>
                  <a:schemeClr val="dk1"/>
                </a:solidFill>
                <a:latin typeface="Calibri"/>
                <a:ea typeface="Calibri"/>
                <a:cs typeface="Calibri"/>
                <a:sym typeface="Calibri"/>
              </a:rPr>
              <a:t>PATO: </a:t>
            </a:r>
            <a:r>
              <a:rPr lang="en-US" sz="2400" u="sng">
                <a:solidFill>
                  <a:schemeClr val="hlink"/>
                </a:solidFill>
                <a:latin typeface="Calibri"/>
                <a:ea typeface="Calibri"/>
                <a:cs typeface="Calibri"/>
                <a:sym typeface="Calibri"/>
                <a:hlinkClick r:id="rId6"/>
              </a:rPr>
              <a:t>http://www.obofoundry.org/ontology/pato.html</a:t>
            </a:r>
            <a:endParaRPr sz="2400">
              <a:solidFill>
                <a:schemeClr val="dk1"/>
              </a:solidFill>
              <a:latin typeface="Calibri"/>
              <a:ea typeface="Calibri"/>
              <a:cs typeface="Calibri"/>
              <a:sym typeface="Calibri"/>
            </a:endParaRPr>
          </a:p>
          <a:p>
            <a:pPr indent="-469900" lvl="0" marL="576072" marR="0" rtl="0" algn="l">
              <a:spcBef>
                <a:spcPts val="1200"/>
              </a:spcBef>
              <a:spcAft>
                <a:spcPts val="0"/>
              </a:spcAft>
              <a:buClr>
                <a:schemeClr val="dk1"/>
              </a:buClr>
              <a:buSzPts val="2400"/>
              <a:buFont typeface="Calibri"/>
              <a:buAutoNum type="arabicPeriod"/>
            </a:pPr>
            <a:r>
              <a:rPr lang="en-US" sz="2400">
                <a:solidFill>
                  <a:schemeClr val="dk1"/>
                </a:solidFill>
                <a:latin typeface="Calibri"/>
                <a:ea typeface="Calibri"/>
                <a:cs typeface="Calibri"/>
                <a:sym typeface="Calibri"/>
              </a:rPr>
              <a:t>PCO: </a:t>
            </a:r>
            <a:r>
              <a:rPr lang="en-US" sz="2400" u="sng">
                <a:solidFill>
                  <a:schemeClr val="hlink"/>
                </a:solidFill>
                <a:latin typeface="Calibri"/>
                <a:ea typeface="Calibri"/>
                <a:cs typeface="Calibri"/>
                <a:sym typeface="Calibri"/>
                <a:hlinkClick r:id="rId7"/>
              </a:rPr>
              <a:t>http://www.obofoundry.org/ontology/pco.html</a:t>
            </a:r>
            <a:endParaRPr sz="2400">
              <a:solidFill>
                <a:schemeClr val="dk1"/>
              </a:solidFill>
              <a:latin typeface="Calibri"/>
              <a:ea typeface="Calibri"/>
              <a:cs typeface="Calibri"/>
              <a:sym typeface="Calibri"/>
            </a:endParaRPr>
          </a:p>
          <a:p>
            <a:pPr indent="-469900" lvl="0" marL="576072" marR="0" rtl="0" algn="l">
              <a:spcBef>
                <a:spcPts val="1200"/>
              </a:spcBef>
              <a:spcAft>
                <a:spcPts val="0"/>
              </a:spcAft>
              <a:buClr>
                <a:schemeClr val="dk1"/>
              </a:buClr>
              <a:buSzPts val="2400"/>
              <a:buFont typeface="Calibri"/>
              <a:buAutoNum type="arabicPeriod"/>
            </a:pPr>
            <a:r>
              <a:rPr lang="en-US" sz="2400">
                <a:solidFill>
                  <a:schemeClr val="dk1"/>
                </a:solidFill>
                <a:latin typeface="Calibri"/>
                <a:ea typeface="Calibri"/>
                <a:cs typeface="Calibri"/>
                <a:sym typeface="Calibri"/>
              </a:rPr>
              <a:t>OBOE: https://github.com/NCEAS/oboe</a:t>
            </a:r>
            <a:endParaRPr sz="2400">
              <a:solidFill>
                <a:schemeClr val="dk1"/>
              </a:solidFill>
              <a:latin typeface="Calibri"/>
              <a:ea typeface="Calibri"/>
              <a:cs typeface="Calibri"/>
              <a:sym typeface="Calibri"/>
            </a:endParaRPr>
          </a:p>
          <a:p>
            <a:pPr indent="-469900" lvl="0" marL="576072" marR="0" rtl="0" algn="l">
              <a:spcBef>
                <a:spcPts val="1200"/>
              </a:spcBef>
              <a:spcAft>
                <a:spcPts val="0"/>
              </a:spcAft>
              <a:buClr>
                <a:schemeClr val="dk1"/>
              </a:buClr>
              <a:buSzPts val="2400"/>
              <a:buFont typeface="Calibri"/>
              <a:buAutoNum type="arabicPeriod"/>
            </a:pPr>
            <a:r>
              <a:rPr lang="en-US" sz="2400">
                <a:solidFill>
                  <a:schemeClr val="dk1"/>
                </a:solidFill>
                <a:latin typeface="Calibri"/>
                <a:ea typeface="Calibri"/>
                <a:cs typeface="Calibri"/>
                <a:sym typeface="Calibri"/>
              </a:rPr>
              <a:t>Example datasets available from </a:t>
            </a:r>
            <a:r>
              <a:rPr lang="en-US" sz="2400" u="sng">
                <a:solidFill>
                  <a:schemeClr val="hlink"/>
                </a:solidFill>
                <a:latin typeface="Calibri"/>
                <a:ea typeface="Calibri"/>
                <a:cs typeface="Calibri"/>
                <a:sym typeface="Calibri"/>
                <a:hlinkClick r:id="rId8"/>
              </a:rPr>
              <a:t>https://dataone.org</a:t>
            </a:r>
            <a:r>
              <a:rPr lang="en-US" sz="2400"/>
              <a:t> or</a:t>
            </a:r>
            <a:r>
              <a:rPr lang="en-US"/>
              <a:t>  </a:t>
            </a:r>
            <a:r>
              <a:rPr lang="en-US" sz="2400" u="sng">
                <a:solidFill>
                  <a:schemeClr val="hlink"/>
                </a:solidFill>
                <a:latin typeface="Calibri"/>
                <a:ea typeface="Calibri"/>
                <a:cs typeface="Calibri"/>
                <a:sym typeface="Calibri"/>
                <a:hlinkClick r:id="rId9"/>
              </a:rPr>
              <a:t>https://portal.edirepository.org</a:t>
            </a:r>
            <a:r>
              <a:rPr lang="en-US" sz="2400">
                <a:solidFill>
                  <a:schemeClr val="dk1"/>
                </a:solidFill>
                <a:latin typeface="Calibri"/>
                <a:ea typeface="Calibri"/>
                <a:cs typeface="Calibri"/>
                <a:sym typeface="Calibri"/>
              </a:rPr>
              <a:t>: knb-lter-hfr.103.27, knb-lter-sbc.37.4, edi 109.2, edi.140.1, knb-lter-sbc.45.8, knb-lter-sbc.1012.6</a:t>
            </a:r>
            <a:endParaRPr sz="2400">
              <a:solidFill>
                <a:schemeClr val="dk1"/>
              </a:solidFill>
              <a:latin typeface="Calibri"/>
              <a:ea typeface="Calibri"/>
              <a:cs typeface="Calibri"/>
              <a:sym typeface="Calibri"/>
            </a:endParaRPr>
          </a:p>
        </p:txBody>
      </p:sp>
      <p:pic>
        <p:nvPicPr>
          <p:cNvPr descr="mcpeak.jpg" id="99" name="Google Shape;99;p13"/>
          <p:cNvPicPr preferRelativeResize="0"/>
          <p:nvPr/>
        </p:nvPicPr>
        <p:blipFill rotWithShape="1">
          <a:blip r:embed="rId10">
            <a:alphaModFix/>
          </a:blip>
          <a:srcRect b="0" l="0" r="0" t="0"/>
          <a:stretch/>
        </p:blipFill>
        <p:spPr>
          <a:xfrm>
            <a:off x="36236781" y="914400"/>
            <a:ext cx="4572000" cy="1959429"/>
          </a:xfrm>
          <a:prstGeom prst="rect">
            <a:avLst/>
          </a:prstGeom>
          <a:noFill/>
          <a:ln>
            <a:noFill/>
          </a:ln>
        </p:spPr>
      </p:pic>
      <p:pic>
        <p:nvPicPr>
          <p:cNvPr descr="WALRUS-1024x681.jpg" id="100" name="Google Shape;100;p13"/>
          <p:cNvPicPr preferRelativeResize="0"/>
          <p:nvPr/>
        </p:nvPicPr>
        <p:blipFill rotWithShape="1">
          <a:blip r:embed="rId11">
            <a:alphaModFix/>
          </a:blip>
          <a:srcRect b="0" l="0" r="0" t="0"/>
          <a:stretch/>
        </p:blipFill>
        <p:spPr>
          <a:xfrm>
            <a:off x="36236781" y="2827893"/>
            <a:ext cx="4572000" cy="3040559"/>
          </a:xfrm>
          <a:prstGeom prst="rect">
            <a:avLst/>
          </a:prstGeom>
          <a:noFill/>
          <a:ln>
            <a:noFill/>
          </a:ln>
        </p:spPr>
      </p:pic>
      <p:pic>
        <p:nvPicPr>
          <p:cNvPr descr="noaa_logo_small.png" id="101" name="Google Shape;101;p13"/>
          <p:cNvPicPr preferRelativeResize="0"/>
          <p:nvPr/>
        </p:nvPicPr>
        <p:blipFill rotWithShape="1">
          <a:blip r:embed="rId12">
            <a:alphaModFix/>
          </a:blip>
          <a:srcRect b="0" l="0" r="0" t="0"/>
          <a:stretch/>
        </p:blipFill>
        <p:spPr>
          <a:xfrm>
            <a:off x="40009485" y="28326848"/>
            <a:ext cx="731520" cy="731520"/>
          </a:xfrm>
          <a:prstGeom prst="rect">
            <a:avLst/>
          </a:prstGeom>
          <a:noFill/>
          <a:ln>
            <a:noFill/>
          </a:ln>
        </p:spPr>
      </p:pic>
      <p:pic>
        <p:nvPicPr>
          <p:cNvPr descr="nasa_logo_small.png" id="102" name="Google Shape;102;p13"/>
          <p:cNvPicPr preferRelativeResize="0"/>
          <p:nvPr/>
        </p:nvPicPr>
        <p:blipFill rotWithShape="1">
          <a:blip r:embed="rId13">
            <a:alphaModFix/>
          </a:blip>
          <a:srcRect b="0" l="0" r="0" t="0"/>
          <a:stretch/>
        </p:blipFill>
        <p:spPr>
          <a:xfrm>
            <a:off x="39826605" y="26806890"/>
            <a:ext cx="914400" cy="763480"/>
          </a:xfrm>
          <a:prstGeom prst="rect">
            <a:avLst/>
          </a:prstGeom>
          <a:noFill/>
          <a:ln>
            <a:noFill/>
          </a:ln>
        </p:spPr>
      </p:pic>
      <p:pic>
        <p:nvPicPr>
          <p:cNvPr descr="boem_logo_small.png" id="103" name="Google Shape;103;p13"/>
          <p:cNvPicPr preferRelativeResize="0"/>
          <p:nvPr/>
        </p:nvPicPr>
        <p:blipFill rotWithShape="1">
          <a:blip r:embed="rId14">
            <a:alphaModFix/>
          </a:blip>
          <a:srcRect b="0" l="0" r="0" t="0"/>
          <a:stretch/>
        </p:blipFill>
        <p:spPr>
          <a:xfrm>
            <a:off x="39241389" y="27651271"/>
            <a:ext cx="1499616" cy="594675"/>
          </a:xfrm>
          <a:prstGeom prst="rect">
            <a:avLst/>
          </a:prstGeom>
          <a:noFill/>
          <a:ln>
            <a:noFill/>
          </a:ln>
        </p:spPr>
      </p:pic>
      <p:sp>
        <p:nvSpPr>
          <p:cNvPr id="104" name="Google Shape;104;p13"/>
          <p:cNvSpPr/>
          <p:nvPr/>
        </p:nvSpPr>
        <p:spPr>
          <a:xfrm>
            <a:off x="31623000" y="-97050"/>
            <a:ext cx="9193800" cy="64620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3600">
                <a:solidFill>
                  <a:schemeClr val="dk1"/>
                </a:solidFill>
                <a:latin typeface="Calibri"/>
                <a:ea typeface="Calibri"/>
                <a:cs typeface="Calibri"/>
                <a:sym typeface="Calibri"/>
              </a:rPr>
              <a:t>American Geophysical Union </a:t>
            </a:r>
            <a:r>
              <a:rPr lang="en-US" sz="3600">
                <a:solidFill>
                  <a:schemeClr val="dk1"/>
                </a:solidFill>
                <a:latin typeface="Calibri"/>
                <a:ea typeface="Calibri"/>
                <a:cs typeface="Calibri"/>
                <a:sym typeface="Calibri"/>
              </a:rPr>
              <a:t>2018, B41L-2896</a:t>
            </a:r>
            <a:endParaRPr sz="3600">
              <a:solidFill>
                <a:schemeClr val="dk1"/>
              </a:solidFill>
              <a:latin typeface="Calibri"/>
              <a:ea typeface="Calibri"/>
              <a:cs typeface="Calibri"/>
              <a:sym typeface="Calibri"/>
            </a:endParaRPr>
          </a:p>
        </p:txBody>
      </p:sp>
      <p:sp>
        <p:nvSpPr>
          <p:cNvPr id="105" name="Google Shape;105;p13"/>
          <p:cNvSpPr txBox="1"/>
          <p:nvPr/>
        </p:nvSpPr>
        <p:spPr>
          <a:xfrm flipH="1">
            <a:off x="37217343" y="31826750"/>
            <a:ext cx="3661200" cy="708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3000">
                <a:solidFill>
                  <a:schemeClr val="dk1"/>
                </a:solidFill>
                <a:latin typeface="Calibri"/>
                <a:ea typeface="Calibri"/>
                <a:cs typeface="Calibri"/>
                <a:sym typeface="Calibri"/>
              </a:rPr>
              <a:t>http://marinebon.org</a:t>
            </a:r>
            <a:endParaRPr sz="3000">
              <a:solidFill>
                <a:schemeClr val="dk1"/>
              </a:solidFill>
              <a:latin typeface="Calibri"/>
              <a:ea typeface="Calibri"/>
              <a:cs typeface="Calibri"/>
              <a:sym typeface="Calibri"/>
            </a:endParaRPr>
          </a:p>
        </p:txBody>
      </p:sp>
      <p:pic>
        <p:nvPicPr>
          <p:cNvPr descr="diatoms_reed_800px.jpg" id="106" name="Google Shape;106;p13"/>
          <p:cNvPicPr preferRelativeResize="0"/>
          <p:nvPr/>
        </p:nvPicPr>
        <p:blipFill rotWithShape="1">
          <a:blip r:embed="rId15">
            <a:alphaModFix/>
          </a:blip>
          <a:srcRect b="0" l="0" r="0" t="0"/>
          <a:stretch/>
        </p:blipFill>
        <p:spPr>
          <a:xfrm rot="-5400000">
            <a:off x="1091691" y="1828798"/>
            <a:ext cx="3299847" cy="4572000"/>
          </a:xfrm>
          <a:prstGeom prst="rect">
            <a:avLst/>
          </a:prstGeom>
          <a:noFill/>
          <a:ln>
            <a:noFill/>
          </a:ln>
        </p:spPr>
      </p:pic>
      <p:pic>
        <p:nvPicPr>
          <p:cNvPr descr="keys_coral.jpeg" id="107" name="Google Shape;107;p13"/>
          <p:cNvPicPr preferRelativeResize="0"/>
          <p:nvPr/>
        </p:nvPicPr>
        <p:blipFill rotWithShape="1">
          <a:blip r:embed="rId16">
            <a:alphaModFix/>
          </a:blip>
          <a:srcRect b="0" l="0" r="0" t="0"/>
          <a:stretch/>
        </p:blipFill>
        <p:spPr>
          <a:xfrm>
            <a:off x="455614" y="914399"/>
            <a:ext cx="4572000" cy="2605720"/>
          </a:xfrm>
          <a:prstGeom prst="rect">
            <a:avLst/>
          </a:prstGeom>
          <a:noFill/>
          <a:ln>
            <a:noFill/>
          </a:ln>
        </p:spPr>
      </p:pic>
      <p:sp>
        <p:nvSpPr>
          <p:cNvPr id="108" name="Google Shape;108;p13"/>
          <p:cNvSpPr txBox="1"/>
          <p:nvPr/>
        </p:nvSpPr>
        <p:spPr>
          <a:xfrm>
            <a:off x="677450" y="6752275"/>
            <a:ext cx="12195900" cy="19593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1" lang="en-US" sz="7200">
                <a:solidFill>
                  <a:schemeClr val="dk1"/>
                </a:solidFill>
                <a:latin typeface="Calibri"/>
                <a:ea typeface="Calibri"/>
                <a:cs typeface="Calibri"/>
                <a:sym typeface="Calibri"/>
              </a:rPr>
              <a:t>Essential Biodiversity Variables</a:t>
            </a:r>
            <a:endParaRPr b="1" i="0" sz="7200" u="none" cap="none" strike="noStrike">
              <a:solidFill>
                <a:schemeClr val="dk1"/>
              </a:solidFill>
              <a:latin typeface="Calibri"/>
              <a:ea typeface="Calibri"/>
              <a:cs typeface="Calibri"/>
              <a:sym typeface="Calibri"/>
            </a:endParaRPr>
          </a:p>
        </p:txBody>
      </p:sp>
      <p:sp>
        <p:nvSpPr>
          <p:cNvPr id="109" name="Google Shape;109;p13"/>
          <p:cNvSpPr txBox="1"/>
          <p:nvPr/>
        </p:nvSpPr>
        <p:spPr>
          <a:xfrm>
            <a:off x="12611250" y="26003250"/>
            <a:ext cx="17907000" cy="6222900"/>
          </a:xfrm>
          <a:prstGeom prst="rect">
            <a:avLst/>
          </a:prstGeom>
          <a:solidFill>
            <a:srgbClr val="FFFFFF"/>
          </a:solidFill>
          <a:ln cap="flat" cmpd="sng" w="31750">
            <a:solidFill>
              <a:schemeClr val="dk2"/>
            </a:solidFill>
            <a:prstDash val="solid"/>
            <a:bevel/>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sz="3000">
              <a:solidFill>
                <a:schemeClr val="dk1"/>
              </a:solidFill>
              <a:latin typeface="Calibri"/>
              <a:ea typeface="Calibri"/>
              <a:cs typeface="Calibri"/>
              <a:sym typeface="Calibri"/>
            </a:endParaRPr>
          </a:p>
          <a:p>
            <a:pPr indent="0" lvl="0" marL="0" rtl="0" algn="l">
              <a:spcBef>
                <a:spcPts val="0"/>
              </a:spcBef>
              <a:spcAft>
                <a:spcPts val="0"/>
              </a:spcAft>
              <a:buNone/>
            </a:pPr>
            <a:r>
              <a:t/>
            </a:r>
            <a:endParaRPr/>
          </a:p>
          <a:p>
            <a:pPr indent="0" lvl="0" marL="0" rtl="0" algn="l">
              <a:spcBef>
                <a:spcPts val="0"/>
              </a:spcBef>
              <a:spcAft>
                <a:spcPts val="0"/>
              </a:spcAft>
              <a:buNone/>
            </a:pPr>
            <a:r>
              <a:rPr lang="en-US"/>
              <a:t> </a:t>
            </a:r>
            <a:endParaRPr/>
          </a:p>
        </p:txBody>
      </p:sp>
      <p:sp>
        <p:nvSpPr>
          <p:cNvPr id="110" name="Google Shape;110;p13"/>
          <p:cNvSpPr txBox="1"/>
          <p:nvPr/>
        </p:nvSpPr>
        <p:spPr>
          <a:xfrm>
            <a:off x="12611100" y="26192575"/>
            <a:ext cx="17907000" cy="8742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sz="6000">
                <a:solidFill>
                  <a:schemeClr val="dk1"/>
                </a:solidFill>
                <a:latin typeface="Calibri"/>
                <a:ea typeface="Calibri"/>
                <a:cs typeface="Calibri"/>
                <a:sym typeface="Calibri"/>
              </a:rPr>
              <a:t>U</a:t>
            </a:r>
            <a:r>
              <a:rPr b="1" lang="en-US" sz="6000">
                <a:solidFill>
                  <a:schemeClr val="dk1"/>
                </a:solidFill>
                <a:latin typeface="Calibri"/>
                <a:ea typeface="Calibri"/>
                <a:cs typeface="Calibri"/>
                <a:sym typeface="Calibri"/>
              </a:rPr>
              <a:t>nraveling the complexity of data to release their value</a:t>
            </a:r>
            <a:endParaRPr b="1" sz="6000">
              <a:solidFill>
                <a:schemeClr val="dk1"/>
              </a:solidFill>
              <a:latin typeface="Calibri"/>
              <a:ea typeface="Calibri"/>
              <a:cs typeface="Calibri"/>
              <a:sym typeface="Calibri"/>
            </a:endParaRPr>
          </a:p>
        </p:txBody>
      </p:sp>
      <p:sp>
        <p:nvSpPr>
          <p:cNvPr id="111" name="Google Shape;111;p13"/>
          <p:cNvSpPr txBox="1"/>
          <p:nvPr/>
        </p:nvSpPr>
        <p:spPr>
          <a:xfrm>
            <a:off x="13102075" y="8879950"/>
            <a:ext cx="15333000" cy="16185000"/>
          </a:xfrm>
          <a:prstGeom prst="rect">
            <a:avLst/>
          </a:prstGeom>
          <a:solidFill>
            <a:srgbClr val="FDE9D8"/>
          </a:solidFill>
          <a:ln cap="flat" cmpd="sng" w="9525">
            <a:solidFill>
              <a:srgbClr val="0F243E"/>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5400" u="sng">
                <a:solidFill>
                  <a:srgbClr val="0F243E"/>
                </a:solidFill>
                <a:latin typeface="Calibri"/>
                <a:ea typeface="Calibri"/>
                <a:cs typeface="Calibri"/>
                <a:sym typeface="Calibri"/>
              </a:rPr>
              <a:t>“Measurement Types”</a:t>
            </a:r>
            <a:endParaRPr/>
          </a:p>
          <a:p>
            <a:pPr indent="0" lvl="0" marL="0" marR="0" rtl="0" algn="ctr">
              <a:spcBef>
                <a:spcPts val="0"/>
              </a:spcBef>
              <a:spcAft>
                <a:spcPts val="0"/>
              </a:spcAft>
              <a:buNone/>
            </a:pPr>
            <a:r>
              <a:rPr lang="en-US" sz="3600">
                <a:solidFill>
                  <a:srgbClr val="0F243E"/>
                </a:solidFill>
                <a:latin typeface="Calibri"/>
                <a:ea typeface="Calibri"/>
                <a:cs typeface="Calibri"/>
                <a:sym typeface="Calibri"/>
              </a:rPr>
              <a:t>Harmonizing raw data through an observational framework</a:t>
            </a:r>
            <a:endParaRPr sz="3600">
              <a:solidFill>
                <a:srgbClr val="0F243E"/>
              </a:solidFill>
              <a:latin typeface="Calibri"/>
              <a:ea typeface="Calibri"/>
              <a:cs typeface="Calibri"/>
              <a:sym typeface="Calibri"/>
            </a:endParaRPr>
          </a:p>
          <a:p>
            <a:pPr indent="0" lvl="0" marL="0" marR="0" rtl="0" algn="l">
              <a:spcBef>
                <a:spcPts val="0"/>
              </a:spcBef>
              <a:spcAft>
                <a:spcPts val="0"/>
              </a:spcAft>
              <a:buNone/>
            </a:pPr>
            <a:r>
              <a:t/>
            </a:r>
            <a:endParaRPr b="1">
              <a:solidFill>
                <a:srgbClr val="0F243E"/>
              </a:solidFill>
              <a:latin typeface="Calibri"/>
              <a:ea typeface="Calibri"/>
              <a:cs typeface="Calibri"/>
              <a:sym typeface="Calibri"/>
            </a:endParaRPr>
          </a:p>
          <a:p>
            <a:pPr indent="0" lvl="0" marL="0" marR="0" rtl="0" algn="l">
              <a:spcBef>
                <a:spcPts val="0"/>
              </a:spcBef>
              <a:spcAft>
                <a:spcPts val="0"/>
              </a:spcAft>
              <a:buNone/>
            </a:pPr>
            <a:r>
              <a:t/>
            </a:r>
            <a:endParaRPr b="1" sz="3600">
              <a:solidFill>
                <a:srgbClr val="0F243E"/>
              </a:solidFill>
              <a:latin typeface="Calibri"/>
              <a:ea typeface="Calibri"/>
              <a:cs typeface="Calibri"/>
              <a:sym typeface="Calibri"/>
            </a:endParaRPr>
          </a:p>
          <a:p>
            <a:pPr indent="0" lvl="0" marL="0" marR="0" rtl="0" algn="l">
              <a:spcBef>
                <a:spcPts val="0"/>
              </a:spcBef>
              <a:spcAft>
                <a:spcPts val="0"/>
              </a:spcAft>
              <a:buNone/>
            </a:pPr>
            <a:r>
              <a:t/>
            </a:r>
            <a:endParaRPr b="1" sz="3000">
              <a:solidFill>
                <a:srgbClr val="0F243E"/>
              </a:solidFill>
              <a:latin typeface="Calibri"/>
              <a:ea typeface="Calibri"/>
              <a:cs typeface="Calibri"/>
              <a:sym typeface="Calibri"/>
            </a:endParaRPr>
          </a:p>
          <a:p>
            <a:pPr indent="0" lvl="0" marL="0" marR="0" rtl="0" algn="l">
              <a:spcBef>
                <a:spcPts val="0"/>
              </a:spcBef>
              <a:spcAft>
                <a:spcPts val="0"/>
              </a:spcAft>
              <a:buNone/>
            </a:pPr>
            <a:r>
              <a:rPr lang="en-US" sz="3600">
                <a:solidFill>
                  <a:srgbClr val="0F243E"/>
                </a:solidFill>
                <a:latin typeface="Calibri"/>
                <a:ea typeface="Calibri"/>
                <a:cs typeface="Calibri"/>
                <a:sym typeface="Calibri"/>
              </a:rPr>
              <a:t> </a:t>
            </a:r>
            <a:endParaRPr sz="3600">
              <a:solidFill>
                <a:srgbClr val="0F243E"/>
              </a:solidFill>
              <a:latin typeface="Calibri"/>
              <a:ea typeface="Calibri"/>
              <a:cs typeface="Calibri"/>
              <a:sym typeface="Calibri"/>
            </a:endParaRPr>
          </a:p>
          <a:p>
            <a:pPr indent="0" lvl="0" marL="0" marR="0" rtl="0" algn="l">
              <a:spcBef>
                <a:spcPts val="0"/>
              </a:spcBef>
              <a:spcAft>
                <a:spcPts val="0"/>
              </a:spcAft>
              <a:buNone/>
            </a:pPr>
            <a:r>
              <a:t/>
            </a:r>
            <a:endParaRPr sz="3600">
              <a:solidFill>
                <a:srgbClr val="0F243E"/>
              </a:solidFill>
              <a:latin typeface="Calibri"/>
              <a:ea typeface="Calibri"/>
              <a:cs typeface="Calibri"/>
              <a:sym typeface="Calibri"/>
            </a:endParaRPr>
          </a:p>
          <a:p>
            <a:pPr indent="0" lvl="0" marL="0" marR="0" rtl="0" algn="l">
              <a:spcBef>
                <a:spcPts val="0"/>
              </a:spcBef>
              <a:spcAft>
                <a:spcPts val="0"/>
              </a:spcAft>
              <a:buNone/>
            </a:pPr>
            <a:r>
              <a:t/>
            </a:r>
            <a:endParaRPr sz="3600">
              <a:solidFill>
                <a:srgbClr val="0F243E"/>
              </a:solidFill>
              <a:latin typeface="Calibri"/>
              <a:ea typeface="Calibri"/>
              <a:cs typeface="Calibri"/>
              <a:sym typeface="Calibri"/>
            </a:endParaRPr>
          </a:p>
          <a:p>
            <a:pPr indent="0" lvl="0" marL="0" marR="0" rtl="0" algn="l">
              <a:spcBef>
                <a:spcPts val="0"/>
              </a:spcBef>
              <a:spcAft>
                <a:spcPts val="0"/>
              </a:spcAft>
              <a:buNone/>
            </a:pPr>
            <a:r>
              <a:t/>
            </a:r>
            <a:endParaRPr sz="3600">
              <a:solidFill>
                <a:srgbClr val="0F243E"/>
              </a:solidFill>
              <a:latin typeface="Calibri"/>
              <a:ea typeface="Calibri"/>
              <a:cs typeface="Calibri"/>
              <a:sym typeface="Calibri"/>
            </a:endParaRPr>
          </a:p>
          <a:p>
            <a:pPr indent="0" lvl="0" marL="0" marR="0" rtl="0" algn="l">
              <a:spcBef>
                <a:spcPts val="0"/>
              </a:spcBef>
              <a:spcAft>
                <a:spcPts val="0"/>
              </a:spcAft>
              <a:buNone/>
            </a:pPr>
            <a:r>
              <a:t/>
            </a:r>
            <a:endParaRPr sz="3600">
              <a:solidFill>
                <a:srgbClr val="0F243E"/>
              </a:solidFill>
              <a:latin typeface="Calibri"/>
              <a:ea typeface="Calibri"/>
              <a:cs typeface="Calibri"/>
              <a:sym typeface="Calibri"/>
            </a:endParaRPr>
          </a:p>
          <a:p>
            <a:pPr indent="0" lvl="0" marL="0" marR="0" rtl="0" algn="l">
              <a:spcBef>
                <a:spcPts val="0"/>
              </a:spcBef>
              <a:spcAft>
                <a:spcPts val="0"/>
              </a:spcAft>
              <a:buNone/>
            </a:pPr>
            <a:r>
              <a:t/>
            </a:r>
            <a:endParaRPr sz="3600">
              <a:solidFill>
                <a:srgbClr val="0F243E"/>
              </a:solidFill>
              <a:latin typeface="Calibri"/>
              <a:ea typeface="Calibri"/>
              <a:cs typeface="Calibri"/>
              <a:sym typeface="Calibri"/>
            </a:endParaRPr>
          </a:p>
          <a:p>
            <a:pPr indent="0" lvl="0" marL="0" marR="0" rtl="0" algn="l">
              <a:spcBef>
                <a:spcPts val="0"/>
              </a:spcBef>
              <a:spcAft>
                <a:spcPts val="0"/>
              </a:spcAft>
              <a:buNone/>
            </a:pPr>
            <a:r>
              <a:t/>
            </a:r>
            <a:endParaRPr sz="3600">
              <a:solidFill>
                <a:srgbClr val="0F243E"/>
              </a:solidFill>
              <a:latin typeface="Calibri"/>
              <a:ea typeface="Calibri"/>
              <a:cs typeface="Calibri"/>
              <a:sym typeface="Calibri"/>
            </a:endParaRPr>
          </a:p>
          <a:p>
            <a:pPr indent="0" lvl="0" marL="0" marR="0" rtl="0" algn="l">
              <a:spcBef>
                <a:spcPts val="0"/>
              </a:spcBef>
              <a:spcAft>
                <a:spcPts val="0"/>
              </a:spcAft>
              <a:buNone/>
            </a:pPr>
            <a:r>
              <a:t/>
            </a:r>
            <a:endParaRPr sz="3600">
              <a:solidFill>
                <a:srgbClr val="0F243E"/>
              </a:solidFill>
              <a:latin typeface="Calibri"/>
              <a:ea typeface="Calibri"/>
              <a:cs typeface="Calibri"/>
              <a:sym typeface="Calibri"/>
            </a:endParaRPr>
          </a:p>
          <a:p>
            <a:pPr indent="0" lvl="0" marL="0" marR="0" rtl="0" algn="l">
              <a:spcBef>
                <a:spcPts val="0"/>
              </a:spcBef>
              <a:spcAft>
                <a:spcPts val="0"/>
              </a:spcAft>
              <a:buNone/>
            </a:pPr>
            <a:r>
              <a:t/>
            </a:r>
            <a:endParaRPr sz="3600">
              <a:solidFill>
                <a:srgbClr val="0F243E"/>
              </a:solidFill>
              <a:latin typeface="Calibri"/>
              <a:ea typeface="Calibri"/>
              <a:cs typeface="Calibri"/>
              <a:sym typeface="Calibri"/>
            </a:endParaRPr>
          </a:p>
          <a:p>
            <a:pPr indent="0" lvl="0" marL="0" marR="0" rtl="0" algn="l">
              <a:spcBef>
                <a:spcPts val="0"/>
              </a:spcBef>
              <a:spcAft>
                <a:spcPts val="0"/>
              </a:spcAft>
              <a:buNone/>
            </a:pPr>
            <a:r>
              <a:t/>
            </a:r>
            <a:endParaRPr sz="3600">
              <a:solidFill>
                <a:srgbClr val="0F243E"/>
              </a:solidFill>
              <a:latin typeface="Calibri"/>
              <a:ea typeface="Calibri"/>
              <a:cs typeface="Calibri"/>
              <a:sym typeface="Calibri"/>
            </a:endParaRPr>
          </a:p>
          <a:p>
            <a:pPr indent="0" lvl="0" marL="0" marR="0" rtl="0" algn="l">
              <a:spcBef>
                <a:spcPts val="0"/>
              </a:spcBef>
              <a:spcAft>
                <a:spcPts val="0"/>
              </a:spcAft>
              <a:buNone/>
            </a:pPr>
            <a:r>
              <a:t/>
            </a:r>
            <a:endParaRPr sz="3600">
              <a:solidFill>
                <a:srgbClr val="0F243E"/>
              </a:solidFill>
              <a:latin typeface="Calibri"/>
              <a:ea typeface="Calibri"/>
              <a:cs typeface="Calibri"/>
              <a:sym typeface="Calibri"/>
            </a:endParaRPr>
          </a:p>
        </p:txBody>
      </p:sp>
      <p:pic>
        <p:nvPicPr>
          <p:cNvPr id="112" name="Google Shape;112;p13"/>
          <p:cNvPicPr preferRelativeResize="0"/>
          <p:nvPr/>
        </p:nvPicPr>
        <p:blipFill>
          <a:blip r:embed="rId17">
            <a:alphaModFix/>
          </a:blip>
          <a:stretch>
            <a:fillRect/>
          </a:stretch>
        </p:blipFill>
        <p:spPr>
          <a:xfrm>
            <a:off x="39250533" y="29139269"/>
            <a:ext cx="1490472" cy="818467"/>
          </a:xfrm>
          <a:prstGeom prst="rect">
            <a:avLst/>
          </a:prstGeom>
          <a:noFill/>
          <a:ln>
            <a:noFill/>
          </a:ln>
        </p:spPr>
      </p:pic>
      <p:pic>
        <p:nvPicPr>
          <p:cNvPr id="113" name="Google Shape;113;p13"/>
          <p:cNvPicPr preferRelativeResize="0"/>
          <p:nvPr/>
        </p:nvPicPr>
        <p:blipFill>
          <a:blip r:embed="rId18">
            <a:alphaModFix/>
          </a:blip>
          <a:stretch>
            <a:fillRect/>
          </a:stretch>
        </p:blipFill>
        <p:spPr>
          <a:xfrm>
            <a:off x="39826606" y="25811588"/>
            <a:ext cx="914399" cy="914401"/>
          </a:xfrm>
          <a:prstGeom prst="rect">
            <a:avLst/>
          </a:prstGeom>
          <a:noFill/>
          <a:ln>
            <a:noFill/>
          </a:ln>
        </p:spPr>
      </p:pic>
      <p:grpSp>
        <p:nvGrpSpPr>
          <p:cNvPr id="114" name="Google Shape;114;p13"/>
          <p:cNvGrpSpPr/>
          <p:nvPr/>
        </p:nvGrpSpPr>
        <p:grpSpPr>
          <a:xfrm>
            <a:off x="16470548" y="27164164"/>
            <a:ext cx="9114267" cy="4939721"/>
            <a:chOff x="0" y="1567549"/>
            <a:chExt cx="9191475" cy="5087251"/>
          </a:xfrm>
        </p:grpSpPr>
        <p:pic>
          <p:nvPicPr>
            <p:cNvPr id="115" name="Google Shape;115;p13"/>
            <p:cNvPicPr preferRelativeResize="0"/>
            <p:nvPr/>
          </p:nvPicPr>
          <p:blipFill rotWithShape="1">
            <a:blip r:embed="rId19">
              <a:alphaModFix/>
            </a:blip>
            <a:srcRect b="0" l="0" r="0" t="0"/>
            <a:stretch/>
          </p:blipFill>
          <p:spPr>
            <a:xfrm>
              <a:off x="0" y="1979910"/>
              <a:ext cx="9143999" cy="4674890"/>
            </a:xfrm>
            <a:prstGeom prst="rect">
              <a:avLst/>
            </a:prstGeom>
            <a:noFill/>
            <a:ln>
              <a:noFill/>
            </a:ln>
          </p:spPr>
        </p:pic>
        <p:pic>
          <p:nvPicPr>
            <p:cNvPr id="116" name="Google Shape;116;p13"/>
            <p:cNvPicPr preferRelativeResize="0"/>
            <p:nvPr/>
          </p:nvPicPr>
          <p:blipFill rotWithShape="1">
            <a:blip r:embed="rId20">
              <a:alphaModFix/>
            </a:blip>
            <a:srcRect b="0" l="0" r="0" t="0"/>
            <a:stretch/>
          </p:blipFill>
          <p:spPr>
            <a:xfrm>
              <a:off x="518899" y="3114495"/>
              <a:ext cx="1649731" cy="1647367"/>
            </a:xfrm>
            <a:prstGeom prst="rect">
              <a:avLst/>
            </a:prstGeom>
            <a:noFill/>
            <a:ln>
              <a:noFill/>
            </a:ln>
          </p:spPr>
        </p:pic>
        <p:sp>
          <p:nvSpPr>
            <p:cNvPr id="117" name="Google Shape;117;p13"/>
            <p:cNvSpPr txBox="1"/>
            <p:nvPr/>
          </p:nvSpPr>
          <p:spPr>
            <a:xfrm>
              <a:off x="2929972" y="2866700"/>
              <a:ext cx="906600" cy="8691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rgbClr val="3C8C92"/>
                </a:buClr>
                <a:buSzPts val="1800"/>
                <a:buFont typeface="Arial"/>
                <a:buNone/>
              </a:pPr>
              <a:r>
                <a:rPr i="1" lang="en-US" sz="1800">
                  <a:solidFill>
                    <a:srgbClr val="3C8C92"/>
                  </a:solidFill>
                  <a:latin typeface="Arial"/>
                  <a:ea typeface="Arial"/>
                  <a:cs typeface="Arial"/>
                  <a:sym typeface="Arial"/>
                </a:rPr>
                <a:t>DwC Terms</a:t>
              </a:r>
              <a:endParaRPr/>
            </a:p>
          </p:txBody>
        </p:sp>
        <p:sp>
          <p:nvSpPr>
            <p:cNvPr id="118" name="Google Shape;118;p13"/>
            <p:cNvSpPr txBox="1"/>
            <p:nvPr/>
          </p:nvSpPr>
          <p:spPr>
            <a:xfrm>
              <a:off x="3998400" y="3250100"/>
              <a:ext cx="1242600" cy="869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800"/>
                <a:buFont typeface="Arial"/>
                <a:buNone/>
              </a:pPr>
              <a:r>
                <a:rPr b="1" lang="en-US" sz="1800">
                  <a:solidFill>
                    <a:srgbClr val="000000"/>
                  </a:solidFill>
                  <a:latin typeface="Arial"/>
                  <a:ea typeface="Arial"/>
                  <a:cs typeface="Arial"/>
                  <a:sym typeface="Arial"/>
                </a:rPr>
                <a:t>CF Standard Names</a:t>
              </a:r>
              <a:endParaRPr/>
            </a:p>
          </p:txBody>
        </p:sp>
        <p:pic>
          <p:nvPicPr>
            <p:cNvPr id="119" name="Google Shape;119;p13"/>
            <p:cNvPicPr preferRelativeResize="0"/>
            <p:nvPr/>
          </p:nvPicPr>
          <p:blipFill rotWithShape="1">
            <a:blip r:embed="rId21">
              <a:alphaModFix/>
            </a:blip>
            <a:srcRect b="0" l="0" r="0" t="0"/>
            <a:stretch/>
          </p:blipFill>
          <p:spPr>
            <a:xfrm>
              <a:off x="5241000" y="2676860"/>
              <a:ext cx="1925411" cy="489967"/>
            </a:xfrm>
            <a:prstGeom prst="rect">
              <a:avLst/>
            </a:prstGeom>
            <a:noFill/>
            <a:ln>
              <a:noFill/>
            </a:ln>
          </p:spPr>
        </p:pic>
        <p:pic>
          <p:nvPicPr>
            <p:cNvPr id="120" name="Google Shape;120;p13"/>
            <p:cNvPicPr preferRelativeResize="0"/>
            <p:nvPr/>
          </p:nvPicPr>
          <p:blipFill rotWithShape="1">
            <a:blip r:embed="rId22">
              <a:alphaModFix/>
            </a:blip>
            <a:srcRect b="0" l="0" r="0" t="0"/>
            <a:stretch/>
          </p:blipFill>
          <p:spPr>
            <a:xfrm>
              <a:off x="8117028" y="1727533"/>
              <a:ext cx="862835" cy="533400"/>
            </a:xfrm>
            <a:prstGeom prst="rect">
              <a:avLst/>
            </a:prstGeom>
            <a:noFill/>
            <a:ln>
              <a:noFill/>
            </a:ln>
          </p:spPr>
        </p:pic>
        <p:sp>
          <p:nvSpPr>
            <p:cNvPr id="121" name="Google Shape;121;p13"/>
            <p:cNvSpPr txBox="1"/>
            <p:nvPr/>
          </p:nvSpPr>
          <p:spPr>
            <a:xfrm>
              <a:off x="6788325" y="1567549"/>
              <a:ext cx="906600" cy="4899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rgbClr val="333399"/>
                </a:buClr>
                <a:buSzPts val="2400"/>
                <a:buFont typeface="Arial"/>
                <a:buNone/>
              </a:pPr>
              <a:r>
                <a:rPr b="1" lang="en-US" sz="2400">
                  <a:solidFill>
                    <a:srgbClr val="333399"/>
                  </a:solidFill>
                  <a:latin typeface="Arial"/>
                  <a:ea typeface="Arial"/>
                  <a:cs typeface="Arial"/>
                  <a:sym typeface="Arial"/>
                </a:rPr>
                <a:t>PCO</a:t>
              </a:r>
              <a:endParaRPr/>
            </a:p>
          </p:txBody>
        </p:sp>
        <p:pic>
          <p:nvPicPr>
            <p:cNvPr id="122" name="Google Shape;122;p13"/>
            <p:cNvPicPr preferRelativeResize="0"/>
            <p:nvPr/>
          </p:nvPicPr>
          <p:blipFill rotWithShape="1">
            <a:blip r:embed="rId23">
              <a:alphaModFix/>
            </a:blip>
            <a:srcRect b="0" l="0" r="0" t="0"/>
            <a:stretch/>
          </p:blipFill>
          <p:spPr>
            <a:xfrm>
              <a:off x="6618000" y="1951894"/>
              <a:ext cx="906600" cy="463372"/>
            </a:xfrm>
            <a:prstGeom prst="rect">
              <a:avLst/>
            </a:prstGeom>
            <a:noFill/>
            <a:ln>
              <a:noFill/>
            </a:ln>
          </p:spPr>
        </p:pic>
        <p:pic>
          <p:nvPicPr>
            <p:cNvPr id="123" name="Google Shape;123;p13"/>
            <p:cNvPicPr preferRelativeResize="0"/>
            <p:nvPr/>
          </p:nvPicPr>
          <p:blipFill rotWithShape="1">
            <a:blip r:embed="rId24">
              <a:alphaModFix/>
            </a:blip>
            <a:srcRect b="0" l="0" r="0" t="0"/>
            <a:stretch/>
          </p:blipFill>
          <p:spPr>
            <a:xfrm>
              <a:off x="2553561" y="3647034"/>
              <a:ext cx="905911" cy="650767"/>
            </a:xfrm>
            <a:prstGeom prst="rect">
              <a:avLst/>
            </a:prstGeom>
            <a:noFill/>
            <a:ln>
              <a:noFill/>
            </a:ln>
          </p:spPr>
        </p:pic>
        <p:pic>
          <p:nvPicPr>
            <p:cNvPr id="124" name="Google Shape;124;p13"/>
            <p:cNvPicPr preferRelativeResize="0"/>
            <p:nvPr/>
          </p:nvPicPr>
          <p:blipFill rotWithShape="1">
            <a:blip r:embed="rId25">
              <a:alphaModFix/>
            </a:blip>
            <a:srcRect b="0" l="0" r="0" t="0"/>
            <a:stretch/>
          </p:blipFill>
          <p:spPr>
            <a:xfrm>
              <a:off x="4394530" y="3156700"/>
              <a:ext cx="507750" cy="533400"/>
            </a:xfrm>
            <a:prstGeom prst="rect">
              <a:avLst/>
            </a:prstGeom>
            <a:noFill/>
            <a:ln>
              <a:noFill/>
            </a:ln>
          </p:spPr>
        </p:pic>
        <p:grpSp>
          <p:nvGrpSpPr>
            <p:cNvPr id="125" name="Google Shape;125;p13"/>
            <p:cNvGrpSpPr/>
            <p:nvPr/>
          </p:nvGrpSpPr>
          <p:grpSpPr>
            <a:xfrm>
              <a:off x="8333775" y="2475300"/>
              <a:ext cx="857700" cy="942671"/>
              <a:chOff x="8333775" y="2475300"/>
              <a:chExt cx="857700" cy="942671"/>
            </a:xfrm>
          </p:grpSpPr>
          <p:sp>
            <p:nvSpPr>
              <p:cNvPr id="126" name="Google Shape;126;p13"/>
              <p:cNvSpPr txBox="1"/>
              <p:nvPr/>
            </p:nvSpPr>
            <p:spPr>
              <a:xfrm>
                <a:off x="8333775" y="2954771"/>
                <a:ext cx="857700" cy="4632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Clr>
                    <a:srgbClr val="333399"/>
                  </a:buClr>
                  <a:buSzPts val="1600"/>
                  <a:buFont typeface="Arial"/>
                  <a:buNone/>
                </a:pPr>
                <a:r>
                  <a:rPr b="1" lang="en-US" sz="1600">
                    <a:solidFill>
                      <a:srgbClr val="333399"/>
                    </a:solidFill>
                    <a:latin typeface="Arial"/>
                    <a:ea typeface="Arial"/>
                    <a:cs typeface="Arial"/>
                    <a:sym typeface="Arial"/>
                  </a:rPr>
                  <a:t>ECSO</a:t>
                </a:r>
                <a:endParaRPr/>
              </a:p>
            </p:txBody>
          </p:sp>
          <p:pic>
            <p:nvPicPr>
              <p:cNvPr id="127" name="Google Shape;127;p13"/>
              <p:cNvPicPr preferRelativeResize="0"/>
              <p:nvPr/>
            </p:nvPicPr>
            <p:blipFill>
              <a:blip r:embed="rId26">
                <a:alphaModFix/>
              </a:blip>
              <a:stretch>
                <a:fillRect/>
              </a:stretch>
            </p:blipFill>
            <p:spPr>
              <a:xfrm>
                <a:off x="8450150" y="2475300"/>
                <a:ext cx="624950" cy="560800"/>
              </a:xfrm>
              <a:prstGeom prst="rect">
                <a:avLst/>
              </a:prstGeom>
              <a:noFill/>
              <a:ln>
                <a:noFill/>
              </a:ln>
            </p:spPr>
          </p:pic>
        </p:grpSp>
      </p:grpSp>
      <p:sp>
        <p:nvSpPr>
          <p:cNvPr id="128" name="Google Shape;128;p13"/>
          <p:cNvSpPr txBox="1"/>
          <p:nvPr/>
        </p:nvSpPr>
        <p:spPr>
          <a:xfrm>
            <a:off x="25838275" y="27390950"/>
            <a:ext cx="4572000" cy="443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en-US" sz="3000" u="sng">
                <a:solidFill>
                  <a:schemeClr val="dk1"/>
                </a:solidFill>
              </a:rPr>
              <a:t>Ontology</a:t>
            </a:r>
            <a:r>
              <a:rPr i="1" lang="en-US" sz="3000">
                <a:solidFill>
                  <a:schemeClr val="dk1"/>
                </a:solidFill>
              </a:rPr>
              <a:t>: </a:t>
            </a:r>
            <a:endParaRPr i="1" sz="3000">
              <a:solidFill>
                <a:schemeClr val="dk1"/>
              </a:solidFill>
            </a:endParaRPr>
          </a:p>
          <a:p>
            <a:pPr indent="-419100" lvl="0" marL="457200" rtl="0" algn="l">
              <a:spcBef>
                <a:spcPts val="0"/>
              </a:spcBef>
              <a:spcAft>
                <a:spcPts val="0"/>
              </a:spcAft>
              <a:buClr>
                <a:schemeClr val="dk1"/>
              </a:buClr>
              <a:buSzPts val="3000"/>
              <a:buChar char="●"/>
            </a:pPr>
            <a:r>
              <a:rPr i="1" lang="en-US" sz="3000">
                <a:solidFill>
                  <a:schemeClr val="dk1"/>
                </a:solidFill>
              </a:rPr>
              <a:t>Set of concepts and categories in a subject area </a:t>
            </a:r>
            <a:endParaRPr i="1" sz="3000">
              <a:solidFill>
                <a:schemeClr val="dk1"/>
              </a:solidFill>
            </a:endParaRPr>
          </a:p>
          <a:p>
            <a:pPr indent="-419100" lvl="0" marL="457200" rtl="0" algn="l">
              <a:spcBef>
                <a:spcPts val="0"/>
              </a:spcBef>
              <a:spcAft>
                <a:spcPts val="0"/>
              </a:spcAft>
              <a:buClr>
                <a:schemeClr val="dk1"/>
              </a:buClr>
              <a:buSzPts val="3000"/>
              <a:buChar char="●"/>
            </a:pPr>
            <a:r>
              <a:rPr i="1" lang="en-US" sz="3000">
                <a:solidFill>
                  <a:schemeClr val="dk1"/>
                </a:solidFill>
              </a:rPr>
              <a:t>Shows their properties and the relations between them</a:t>
            </a:r>
            <a:endParaRPr i="1" sz="3000">
              <a:solidFill>
                <a:schemeClr val="dk1"/>
              </a:solidFill>
            </a:endParaRPr>
          </a:p>
          <a:p>
            <a:pPr indent="-419100" lvl="0" marL="457200" rtl="0" algn="l">
              <a:spcBef>
                <a:spcPts val="0"/>
              </a:spcBef>
              <a:spcAft>
                <a:spcPts val="0"/>
              </a:spcAft>
              <a:buClr>
                <a:schemeClr val="dk1"/>
              </a:buClr>
              <a:buSzPts val="3000"/>
              <a:buChar char="●"/>
            </a:pPr>
            <a:r>
              <a:rPr i="1" lang="en-US" sz="3000">
                <a:solidFill>
                  <a:schemeClr val="dk1"/>
                </a:solidFill>
              </a:rPr>
              <a:t>Can be traversed by computer logic</a:t>
            </a:r>
            <a:endParaRPr i="1" sz="3000">
              <a:solidFill>
                <a:schemeClr val="dk1"/>
              </a:solidFill>
            </a:endParaRPr>
          </a:p>
          <a:p>
            <a:pPr indent="0" lvl="0" marL="0" rtl="0" algn="l">
              <a:spcBef>
                <a:spcPts val="0"/>
              </a:spcBef>
              <a:spcAft>
                <a:spcPts val="0"/>
              </a:spcAft>
              <a:buNone/>
            </a:pPr>
            <a:r>
              <a:t/>
            </a:r>
            <a:endParaRPr/>
          </a:p>
        </p:txBody>
      </p:sp>
      <p:sp>
        <p:nvSpPr>
          <p:cNvPr id="129" name="Google Shape;129;p13"/>
          <p:cNvSpPr txBox="1"/>
          <p:nvPr/>
        </p:nvSpPr>
        <p:spPr>
          <a:xfrm>
            <a:off x="13102075" y="28092800"/>
            <a:ext cx="3280800" cy="338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en-US" sz="3000" u="sng">
                <a:solidFill>
                  <a:schemeClr val="dk1"/>
                </a:solidFill>
                <a:latin typeface="Calibri"/>
                <a:ea typeface="Calibri"/>
                <a:cs typeface="Calibri"/>
                <a:sym typeface="Calibri"/>
              </a:rPr>
              <a:t>Vocabularies</a:t>
            </a:r>
            <a:r>
              <a:rPr lang="en-US" sz="3000">
                <a:solidFill>
                  <a:schemeClr val="dk1"/>
                </a:solidFill>
                <a:latin typeface="Calibri"/>
                <a:ea typeface="Calibri"/>
                <a:cs typeface="Calibri"/>
                <a:sym typeface="Calibri"/>
              </a:rPr>
              <a:t>:</a:t>
            </a:r>
            <a:endParaRPr sz="3000">
              <a:solidFill>
                <a:schemeClr val="dk1"/>
              </a:solidFill>
              <a:latin typeface="Calibri"/>
              <a:ea typeface="Calibri"/>
              <a:cs typeface="Calibri"/>
              <a:sym typeface="Calibri"/>
            </a:endParaRPr>
          </a:p>
          <a:p>
            <a:pPr indent="-419100" lvl="0" marL="457200" rtl="0" algn="l">
              <a:spcBef>
                <a:spcPts val="0"/>
              </a:spcBef>
              <a:spcAft>
                <a:spcPts val="0"/>
              </a:spcAft>
              <a:buClr>
                <a:schemeClr val="dk1"/>
              </a:buClr>
              <a:buSzPts val="3000"/>
              <a:buFont typeface="Calibri"/>
              <a:buChar char="●"/>
            </a:pPr>
            <a:r>
              <a:rPr lang="en-US" sz="3000">
                <a:solidFill>
                  <a:schemeClr val="dk1"/>
                </a:solidFill>
                <a:latin typeface="Calibri"/>
                <a:ea typeface="Calibri"/>
                <a:cs typeface="Calibri"/>
                <a:sym typeface="Calibri"/>
              </a:rPr>
              <a:t>Fall on a spectrum </a:t>
            </a:r>
            <a:endParaRPr sz="3000">
              <a:solidFill>
                <a:schemeClr val="dk1"/>
              </a:solidFill>
              <a:latin typeface="Calibri"/>
              <a:ea typeface="Calibri"/>
              <a:cs typeface="Calibri"/>
              <a:sym typeface="Calibri"/>
            </a:endParaRPr>
          </a:p>
          <a:p>
            <a:pPr indent="-419100" lvl="0" marL="457200" rtl="0" algn="l">
              <a:spcBef>
                <a:spcPts val="0"/>
              </a:spcBef>
              <a:spcAft>
                <a:spcPts val="0"/>
              </a:spcAft>
              <a:buClr>
                <a:schemeClr val="dk1"/>
              </a:buClr>
              <a:buSzPts val="3000"/>
              <a:buFont typeface="Calibri"/>
              <a:buChar char="●"/>
            </a:pPr>
            <a:r>
              <a:rPr lang="en-US" sz="3000">
                <a:solidFill>
                  <a:schemeClr val="dk1"/>
                </a:solidFill>
                <a:latin typeface="Calibri"/>
                <a:ea typeface="Calibri"/>
                <a:cs typeface="Calibri"/>
                <a:sym typeface="Calibri"/>
              </a:rPr>
              <a:t>More complex structures have more power</a:t>
            </a:r>
            <a:endParaRPr sz="3000">
              <a:solidFill>
                <a:schemeClr val="dk1"/>
              </a:solidFill>
              <a:latin typeface="Calibri"/>
              <a:ea typeface="Calibri"/>
              <a:cs typeface="Calibri"/>
              <a:sym typeface="Calibri"/>
            </a:endParaRPr>
          </a:p>
        </p:txBody>
      </p:sp>
      <p:sp>
        <p:nvSpPr>
          <p:cNvPr id="130" name="Google Shape;130;p13"/>
          <p:cNvSpPr txBox="1"/>
          <p:nvPr/>
        </p:nvSpPr>
        <p:spPr>
          <a:xfrm>
            <a:off x="982250" y="18970225"/>
            <a:ext cx="11157600" cy="241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000"/>
              <a:t>EBVs characterize aspects of the ecosystem, functioning as </a:t>
            </a:r>
            <a:r>
              <a:rPr b="1" i="1" lang="en-US" sz="3000"/>
              <a:t>interfaces</a:t>
            </a:r>
            <a:r>
              <a:rPr b="1" lang="en-US" sz="3000"/>
              <a:t> between the </a:t>
            </a:r>
            <a:r>
              <a:rPr b="1" i="1" lang="en-US" sz="3000"/>
              <a:t>raw</a:t>
            </a:r>
            <a:r>
              <a:rPr b="1" lang="en-US" sz="3000"/>
              <a:t> </a:t>
            </a:r>
            <a:r>
              <a:rPr b="1" i="1" lang="en-US" sz="3000"/>
              <a:t>data</a:t>
            </a:r>
            <a:r>
              <a:rPr b="1" lang="en-US" sz="3000"/>
              <a:t>, and </a:t>
            </a:r>
            <a:r>
              <a:rPr b="1" i="1" lang="en-US" sz="3000"/>
              <a:t>indicators</a:t>
            </a:r>
            <a:r>
              <a:rPr b="1" lang="en-US" sz="3000"/>
              <a:t> of biodiversity change</a:t>
            </a:r>
            <a:r>
              <a:rPr b="1" baseline="30000" lang="en-US" sz="3000"/>
              <a:t>2</a:t>
            </a:r>
            <a:endParaRPr b="1" baseline="30000" sz="3000"/>
          </a:p>
          <a:p>
            <a:pPr indent="0" lvl="0" marL="0" rtl="0" algn="l">
              <a:spcBef>
                <a:spcPts val="0"/>
              </a:spcBef>
              <a:spcAft>
                <a:spcPts val="0"/>
              </a:spcAft>
              <a:buNone/>
            </a:pPr>
            <a:r>
              <a:t/>
            </a:r>
            <a:endParaRPr sz="2400"/>
          </a:p>
          <a:p>
            <a:pPr indent="457200" lvl="0" marL="0" rtl="0" algn="l">
              <a:spcBef>
                <a:spcPts val="0"/>
              </a:spcBef>
              <a:spcAft>
                <a:spcPts val="0"/>
              </a:spcAft>
              <a:buNone/>
            </a:pPr>
            <a:r>
              <a:rPr b="1" lang="en-US" sz="3000"/>
              <a:t>EBV Class: Ecosystem Function</a:t>
            </a:r>
            <a:endParaRPr b="1" sz="3000"/>
          </a:p>
          <a:p>
            <a:pPr indent="457200" lvl="0" marL="457200" rtl="0" algn="l">
              <a:spcBef>
                <a:spcPts val="0"/>
              </a:spcBef>
              <a:spcAft>
                <a:spcPts val="0"/>
              </a:spcAft>
              <a:buNone/>
            </a:pPr>
            <a:r>
              <a:rPr b="1" lang="en-US" sz="3000"/>
              <a:t>EBV Candidate: NPP- Net Primary Production</a:t>
            </a:r>
            <a:r>
              <a:rPr b="1" baseline="30000" lang="en-US" sz="3100"/>
              <a:t>3</a:t>
            </a:r>
            <a:endParaRPr b="1" baseline="30000" sz="3100"/>
          </a:p>
          <a:p>
            <a:pPr indent="0" lvl="0" marL="0" rtl="0" algn="l">
              <a:spcBef>
                <a:spcPts val="0"/>
              </a:spcBef>
              <a:spcAft>
                <a:spcPts val="0"/>
              </a:spcAft>
              <a:buNone/>
            </a:pPr>
            <a:r>
              <a:t/>
            </a:r>
            <a:endParaRPr sz="2400"/>
          </a:p>
          <a:p>
            <a:pPr indent="0" lvl="0" marL="0" rtl="0" algn="l">
              <a:spcBef>
                <a:spcPts val="0"/>
              </a:spcBef>
              <a:spcAft>
                <a:spcPts val="0"/>
              </a:spcAft>
              <a:buNone/>
            </a:pPr>
            <a:r>
              <a:t/>
            </a:r>
            <a:endParaRPr sz="2400"/>
          </a:p>
          <a:p>
            <a:pPr indent="0" lvl="0" marL="0" rtl="0" algn="l">
              <a:spcBef>
                <a:spcPts val="0"/>
              </a:spcBef>
              <a:spcAft>
                <a:spcPts val="0"/>
              </a:spcAft>
              <a:buNone/>
            </a:pPr>
            <a:r>
              <a:t/>
            </a:r>
            <a:endParaRPr sz="2400"/>
          </a:p>
          <a:p>
            <a:pPr indent="0" lvl="0" marL="0" rtl="0" algn="l">
              <a:spcBef>
                <a:spcPts val="0"/>
              </a:spcBef>
              <a:spcAft>
                <a:spcPts val="0"/>
              </a:spcAft>
              <a:buNone/>
            </a:pPr>
            <a:r>
              <a:t/>
            </a:r>
            <a:endParaRPr sz="2400">
              <a:solidFill>
                <a:schemeClr val="dk1"/>
              </a:solidFill>
            </a:endParaRPr>
          </a:p>
          <a:p>
            <a:pPr indent="0" lvl="0" marL="0" rtl="0" algn="l">
              <a:spcBef>
                <a:spcPts val="0"/>
              </a:spcBef>
              <a:spcAft>
                <a:spcPts val="0"/>
              </a:spcAft>
              <a:buNone/>
            </a:pPr>
            <a:r>
              <a:t/>
            </a:r>
            <a:endParaRPr sz="2400">
              <a:solidFill>
                <a:schemeClr val="dk1"/>
              </a:solidFill>
            </a:endParaRPr>
          </a:p>
          <a:p>
            <a:pPr indent="0" lvl="0" marL="0" rtl="0" algn="l">
              <a:spcBef>
                <a:spcPts val="0"/>
              </a:spcBef>
              <a:spcAft>
                <a:spcPts val="0"/>
              </a:spcAft>
              <a:buNone/>
            </a:pPr>
            <a:r>
              <a:t/>
            </a:r>
            <a:endParaRPr sz="2400">
              <a:solidFill>
                <a:schemeClr val="dk1"/>
              </a:solidFill>
            </a:endParaRPr>
          </a:p>
          <a:p>
            <a:pPr indent="0" lvl="0" marL="0" rtl="0" algn="l">
              <a:spcBef>
                <a:spcPts val="0"/>
              </a:spcBef>
              <a:spcAft>
                <a:spcPts val="0"/>
              </a:spcAft>
              <a:buNone/>
            </a:pPr>
            <a:r>
              <a:t/>
            </a:r>
            <a:endParaRPr sz="2400">
              <a:solidFill>
                <a:schemeClr val="dk1"/>
              </a:solidFill>
            </a:endParaRPr>
          </a:p>
          <a:p>
            <a:pPr indent="0" lvl="0" marL="0" rtl="0" algn="l">
              <a:spcBef>
                <a:spcPts val="0"/>
              </a:spcBef>
              <a:spcAft>
                <a:spcPts val="0"/>
              </a:spcAft>
              <a:buNone/>
            </a:pPr>
            <a:r>
              <a:t/>
            </a:r>
            <a:endParaRPr sz="2400">
              <a:solidFill>
                <a:schemeClr val="dk1"/>
              </a:solidFill>
            </a:endParaRPr>
          </a:p>
          <a:p>
            <a:pPr indent="0" lvl="0" marL="0" rtl="0" algn="l">
              <a:spcBef>
                <a:spcPts val="0"/>
              </a:spcBef>
              <a:spcAft>
                <a:spcPts val="0"/>
              </a:spcAft>
              <a:buNone/>
            </a:pPr>
            <a:r>
              <a:t/>
            </a:r>
            <a:endParaRPr sz="2400"/>
          </a:p>
          <a:p>
            <a:pPr indent="0" lvl="0" marL="0" rtl="0" algn="l">
              <a:spcBef>
                <a:spcPts val="0"/>
              </a:spcBef>
              <a:spcAft>
                <a:spcPts val="0"/>
              </a:spcAft>
              <a:buNone/>
            </a:pPr>
            <a:r>
              <a:t/>
            </a:r>
            <a:endParaRPr sz="2400"/>
          </a:p>
        </p:txBody>
      </p:sp>
      <p:grpSp>
        <p:nvGrpSpPr>
          <p:cNvPr id="131" name="Google Shape;131;p13"/>
          <p:cNvGrpSpPr/>
          <p:nvPr/>
        </p:nvGrpSpPr>
        <p:grpSpPr>
          <a:xfrm>
            <a:off x="6939089" y="8801507"/>
            <a:ext cx="5673344" cy="9978249"/>
            <a:chOff x="6584375" y="8480525"/>
            <a:chExt cx="5316600" cy="9442840"/>
          </a:xfrm>
        </p:grpSpPr>
        <p:pic>
          <p:nvPicPr>
            <p:cNvPr id="132" name="Google Shape;132;p13"/>
            <p:cNvPicPr preferRelativeResize="0"/>
            <p:nvPr/>
          </p:nvPicPr>
          <p:blipFill rotWithShape="1">
            <a:blip r:embed="rId20">
              <a:alphaModFix/>
            </a:blip>
            <a:srcRect b="0" l="0" r="0" t="0"/>
            <a:stretch/>
          </p:blipFill>
          <p:spPr>
            <a:xfrm>
              <a:off x="6584375" y="8480525"/>
              <a:ext cx="5316600" cy="5308977"/>
            </a:xfrm>
            <a:prstGeom prst="rect">
              <a:avLst/>
            </a:prstGeom>
            <a:noFill/>
            <a:ln>
              <a:noFill/>
            </a:ln>
          </p:spPr>
        </p:pic>
        <p:grpSp>
          <p:nvGrpSpPr>
            <p:cNvPr id="133" name="Google Shape;133;p13"/>
            <p:cNvGrpSpPr/>
            <p:nvPr/>
          </p:nvGrpSpPr>
          <p:grpSpPr>
            <a:xfrm>
              <a:off x="7389570" y="14211396"/>
              <a:ext cx="3655639" cy="3711970"/>
              <a:chOff x="6407250" y="14670853"/>
              <a:chExt cx="4127401" cy="4500448"/>
            </a:xfrm>
          </p:grpSpPr>
          <p:pic>
            <p:nvPicPr>
              <p:cNvPr id="134" name="Google Shape;134;p13"/>
              <p:cNvPicPr preferRelativeResize="0"/>
              <p:nvPr/>
            </p:nvPicPr>
            <p:blipFill>
              <a:blip r:embed="rId27">
                <a:alphaModFix/>
              </a:blip>
              <a:stretch>
                <a:fillRect/>
              </a:stretch>
            </p:blipFill>
            <p:spPr>
              <a:xfrm>
                <a:off x="6407250" y="14670852"/>
                <a:ext cx="4127400" cy="1650960"/>
              </a:xfrm>
              <a:prstGeom prst="rect">
                <a:avLst/>
              </a:prstGeom>
              <a:noFill/>
              <a:ln cap="flat" cmpd="sng" w="9525">
                <a:solidFill>
                  <a:srgbClr val="38761D"/>
                </a:solidFill>
                <a:prstDash val="solid"/>
                <a:round/>
                <a:headEnd len="sm" w="sm" type="none"/>
                <a:tailEnd len="sm" w="sm" type="none"/>
              </a:ln>
            </p:spPr>
          </p:pic>
          <p:pic>
            <p:nvPicPr>
              <p:cNvPr id="135" name="Google Shape;135;p13"/>
              <p:cNvPicPr preferRelativeResize="0"/>
              <p:nvPr/>
            </p:nvPicPr>
            <p:blipFill>
              <a:blip r:embed="rId28">
                <a:alphaModFix/>
              </a:blip>
              <a:stretch>
                <a:fillRect/>
              </a:stretch>
            </p:blipFill>
            <p:spPr>
              <a:xfrm>
                <a:off x="6407250" y="16321836"/>
                <a:ext cx="4127401" cy="2849465"/>
              </a:xfrm>
              <a:prstGeom prst="rect">
                <a:avLst/>
              </a:prstGeom>
              <a:noFill/>
              <a:ln cap="flat" cmpd="sng" w="9525">
                <a:solidFill>
                  <a:srgbClr val="38761D"/>
                </a:solidFill>
                <a:prstDash val="solid"/>
                <a:round/>
                <a:headEnd len="sm" w="sm" type="none"/>
                <a:tailEnd len="sm" w="sm" type="none"/>
              </a:ln>
            </p:spPr>
          </p:pic>
        </p:grpSp>
        <p:sp>
          <p:nvSpPr>
            <p:cNvPr id="136" name="Google Shape;136;p13"/>
            <p:cNvSpPr/>
            <p:nvPr/>
          </p:nvSpPr>
          <p:spPr>
            <a:xfrm>
              <a:off x="8890552" y="13303725"/>
              <a:ext cx="833400" cy="1058100"/>
            </a:xfrm>
            <a:prstGeom prst="upArrow">
              <a:avLst>
                <a:gd fmla="val 50000" name="adj1"/>
                <a:gd fmla="val 50000" name="adj2"/>
              </a:avLst>
            </a:prstGeom>
            <a:solidFill>
              <a:srgbClr val="D9EAD3"/>
            </a:solidFill>
            <a:ln cap="flat" cmpd="sng" w="952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7" name="Google Shape;137;p13"/>
          <p:cNvSpPr txBox="1"/>
          <p:nvPr/>
        </p:nvSpPr>
        <p:spPr>
          <a:xfrm>
            <a:off x="18531538" y="10725150"/>
            <a:ext cx="9624000" cy="69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US" sz="2400">
                <a:solidFill>
                  <a:schemeClr val="dk1"/>
                </a:solidFill>
              </a:rPr>
              <a:t>Ambiguity exists in what the raw data represent (i.e. the actual observation and measurements), as well as in the “definitions” of the EBV’s.  Ontologies can help clarify their meaning and contents </a:t>
            </a:r>
            <a:endParaRPr i="1" sz="2400">
              <a:solidFill>
                <a:schemeClr val="dk1"/>
              </a:solidFill>
            </a:endParaRPr>
          </a:p>
          <a:p>
            <a:pPr indent="0" lvl="0" marL="0" rtl="0" algn="l">
              <a:spcBef>
                <a:spcPts val="0"/>
              </a:spcBef>
              <a:spcAft>
                <a:spcPts val="0"/>
              </a:spcAft>
              <a:buClr>
                <a:srgbClr val="000000"/>
              </a:buClr>
              <a:buSzPts val="1100"/>
              <a:buFont typeface="Arial"/>
              <a:buNone/>
            </a:pPr>
            <a:r>
              <a:t/>
            </a:r>
            <a:endParaRPr sz="2400" u="sng">
              <a:solidFill>
                <a:schemeClr val="dk1"/>
              </a:solidFill>
            </a:endParaRPr>
          </a:p>
          <a:p>
            <a:pPr indent="-342900" lvl="0" marL="457200" rtl="0" algn="l">
              <a:spcBef>
                <a:spcPts val="0"/>
              </a:spcBef>
              <a:spcAft>
                <a:spcPts val="0"/>
              </a:spcAft>
              <a:buClr>
                <a:schemeClr val="dk1"/>
              </a:buClr>
              <a:buSzPts val="1800"/>
              <a:buChar char="●"/>
            </a:pPr>
            <a:r>
              <a:rPr lang="en-US" sz="1800">
                <a:solidFill>
                  <a:schemeClr val="dk1"/>
                </a:solidFill>
              </a:rPr>
              <a:t>Use W3C recommended languages (OWL, RDF) to develop formal ontologies of concepts/terms (e.g. NPP) and their relationships (e.g. to CO2 flux)</a:t>
            </a:r>
            <a:endParaRPr sz="1800">
              <a:solidFill>
                <a:schemeClr val="dk1"/>
              </a:solidFill>
            </a:endParaRPr>
          </a:p>
          <a:p>
            <a:pPr indent="-342900" lvl="0" marL="457200" rtl="0" algn="l">
              <a:spcBef>
                <a:spcPts val="0"/>
              </a:spcBef>
              <a:spcAft>
                <a:spcPts val="0"/>
              </a:spcAft>
              <a:buClr>
                <a:schemeClr val="dk1"/>
              </a:buClr>
              <a:buSzPts val="1800"/>
              <a:buChar char="●"/>
            </a:pPr>
            <a:r>
              <a:rPr lang="en-US" sz="1600">
                <a:solidFill>
                  <a:schemeClr val="dk1"/>
                </a:solidFill>
              </a:rPr>
              <a:t>Useful ontologies constructed using OWL (http://obofoundry.org)-- </a:t>
            </a:r>
            <a:endParaRPr sz="1600">
              <a:solidFill>
                <a:schemeClr val="dk1"/>
              </a:solidFill>
            </a:endParaRPr>
          </a:p>
          <a:p>
            <a:pPr indent="-330200" lvl="1" marL="914400" rtl="0" algn="l">
              <a:spcBef>
                <a:spcPts val="0"/>
              </a:spcBef>
              <a:spcAft>
                <a:spcPts val="0"/>
              </a:spcAft>
              <a:buClr>
                <a:schemeClr val="dk1"/>
              </a:buClr>
              <a:buSzPts val="1600"/>
              <a:buChar char="○"/>
            </a:pPr>
            <a:r>
              <a:rPr b="1" lang="en-US" sz="1600">
                <a:solidFill>
                  <a:schemeClr val="dk1"/>
                </a:solidFill>
              </a:rPr>
              <a:t>ENVO</a:t>
            </a:r>
            <a:r>
              <a:rPr lang="en-US" sz="1600">
                <a:solidFill>
                  <a:schemeClr val="dk1"/>
                </a:solidFill>
              </a:rPr>
              <a:t>: Environment Ontology - terms for biomes, environmental features and materials, e.g., boreal moist forest, ocean pelagic zone; soil, water, air, carbon</a:t>
            </a:r>
            <a:endParaRPr sz="1600">
              <a:solidFill>
                <a:schemeClr val="dk1"/>
              </a:solidFill>
            </a:endParaRPr>
          </a:p>
          <a:p>
            <a:pPr indent="-330200" lvl="1" marL="914400" rtl="0" algn="l">
              <a:spcBef>
                <a:spcPts val="0"/>
              </a:spcBef>
              <a:spcAft>
                <a:spcPts val="0"/>
              </a:spcAft>
              <a:buClr>
                <a:schemeClr val="dk1"/>
              </a:buClr>
              <a:buSzPts val="1600"/>
              <a:buChar char="○"/>
            </a:pPr>
            <a:r>
              <a:rPr b="1" lang="en-US" sz="1600">
                <a:solidFill>
                  <a:schemeClr val="dk1"/>
                </a:solidFill>
              </a:rPr>
              <a:t>PATO</a:t>
            </a:r>
            <a:r>
              <a:rPr lang="en-US" sz="1600">
                <a:solidFill>
                  <a:schemeClr val="dk1"/>
                </a:solidFill>
              </a:rPr>
              <a:t>: Phenotype And Trait Ontology - terms for organism qualities, properties, attributes or characteristics, e.g, red, ectopic, high temperature, fused, small, edematous, arrested </a:t>
            </a:r>
            <a:endParaRPr sz="1600">
              <a:solidFill>
                <a:schemeClr val="dk1"/>
              </a:solidFill>
            </a:endParaRPr>
          </a:p>
          <a:p>
            <a:pPr indent="-330200" lvl="1" marL="914400" rtl="0" algn="l">
              <a:spcBef>
                <a:spcPts val="0"/>
              </a:spcBef>
              <a:spcAft>
                <a:spcPts val="0"/>
              </a:spcAft>
              <a:buClr>
                <a:schemeClr val="dk1"/>
              </a:buClr>
              <a:buSzPts val="1600"/>
              <a:buChar char="○"/>
            </a:pPr>
            <a:r>
              <a:rPr b="1" lang="en-US" sz="1600">
                <a:solidFill>
                  <a:schemeClr val="dk1"/>
                </a:solidFill>
              </a:rPr>
              <a:t>PCO</a:t>
            </a:r>
            <a:r>
              <a:rPr lang="en-US" sz="1600">
                <a:solidFill>
                  <a:schemeClr val="dk1"/>
                </a:solidFill>
              </a:rPr>
              <a:t>: Populations and Communities Ontology - entities, qualities, and processes related to collections of interacting organisms,</a:t>
            </a:r>
            <a:endParaRPr sz="1600">
              <a:solidFill>
                <a:schemeClr val="dk1"/>
              </a:solidFill>
            </a:endParaRPr>
          </a:p>
          <a:p>
            <a:pPr indent="-330200" lvl="1" marL="914400" rtl="0" algn="l">
              <a:spcBef>
                <a:spcPts val="0"/>
              </a:spcBef>
              <a:spcAft>
                <a:spcPts val="0"/>
              </a:spcAft>
              <a:buClr>
                <a:schemeClr val="dk1"/>
              </a:buClr>
              <a:buSzPts val="1600"/>
              <a:buChar char="○"/>
            </a:pPr>
            <a:r>
              <a:rPr b="1" lang="en-US" sz="1600">
                <a:solidFill>
                  <a:schemeClr val="dk1"/>
                </a:solidFill>
              </a:rPr>
              <a:t>CHEBI</a:t>
            </a:r>
            <a:r>
              <a:rPr lang="en-US" sz="1600">
                <a:solidFill>
                  <a:schemeClr val="dk1"/>
                </a:solidFill>
              </a:rPr>
              <a:t>: Chemicals of Biological Interest - molecular entities, 'small' chemical compounds</a:t>
            </a:r>
            <a:endParaRPr sz="1600">
              <a:solidFill>
                <a:schemeClr val="dk1"/>
              </a:solidFill>
            </a:endParaRPr>
          </a:p>
          <a:p>
            <a:pPr indent="-330200" lvl="1" marL="914400" rtl="0" algn="l">
              <a:spcBef>
                <a:spcPts val="0"/>
              </a:spcBef>
              <a:spcAft>
                <a:spcPts val="0"/>
              </a:spcAft>
              <a:buClr>
                <a:schemeClr val="dk1"/>
              </a:buClr>
              <a:buSzPts val="1600"/>
              <a:buChar char="○"/>
            </a:pPr>
            <a:r>
              <a:rPr b="1" lang="en-US" sz="1600">
                <a:solidFill>
                  <a:schemeClr val="dk1"/>
                </a:solidFill>
              </a:rPr>
              <a:t>BCO</a:t>
            </a:r>
            <a:r>
              <a:rPr lang="en-US" sz="1600">
                <a:solidFill>
                  <a:schemeClr val="dk1"/>
                </a:solidFill>
              </a:rPr>
              <a:t>: Biological Collections Ontology - processes related to specimens and occurrences</a:t>
            </a:r>
            <a:endParaRPr i="1" sz="2400" u="sng">
              <a:solidFill>
                <a:schemeClr val="dk1"/>
              </a:solidFill>
            </a:endParaRPr>
          </a:p>
          <a:p>
            <a:pPr indent="-330200" lvl="1" marL="914400" rtl="0" algn="l">
              <a:spcBef>
                <a:spcPts val="0"/>
              </a:spcBef>
              <a:spcAft>
                <a:spcPts val="0"/>
              </a:spcAft>
              <a:buClr>
                <a:schemeClr val="dk1"/>
              </a:buClr>
              <a:buSzPts val="1600"/>
              <a:buChar char="○"/>
            </a:pPr>
            <a:r>
              <a:rPr b="1" lang="en-US" sz="1600">
                <a:solidFill>
                  <a:schemeClr val="dk1"/>
                </a:solidFill>
              </a:rPr>
              <a:t>UO</a:t>
            </a:r>
            <a:r>
              <a:rPr lang="en-US" sz="1600">
                <a:solidFill>
                  <a:schemeClr val="dk1"/>
                </a:solidFill>
              </a:rPr>
              <a:t>:  Unit Ontology - Metric dimensions and units (established to work with PATO)</a:t>
            </a:r>
            <a:endParaRPr sz="1600">
              <a:solidFill>
                <a:schemeClr val="dk1"/>
              </a:solidFill>
            </a:endParaRPr>
          </a:p>
          <a:p>
            <a:pPr indent="-330200" lvl="0" marL="457200" rtl="0" algn="l">
              <a:spcBef>
                <a:spcPts val="0"/>
              </a:spcBef>
              <a:spcAft>
                <a:spcPts val="0"/>
              </a:spcAft>
              <a:buClr>
                <a:schemeClr val="dk1"/>
              </a:buClr>
              <a:buSzPts val="1600"/>
              <a:buChar char="●"/>
            </a:pPr>
            <a:r>
              <a:rPr lang="en-US" sz="1600">
                <a:solidFill>
                  <a:schemeClr val="dk1"/>
                </a:solidFill>
              </a:rPr>
              <a:t>Use “Observations and Measurements” Design Pattern to represent how terms (from above) are actually recorded in </a:t>
            </a:r>
            <a:r>
              <a:rPr b="1" i="1" lang="en-US" sz="1600">
                <a:solidFill>
                  <a:schemeClr val="dk1"/>
                </a:solidFill>
              </a:rPr>
              <a:t>Raw Data.</a:t>
            </a:r>
            <a:endParaRPr b="1" i="1" sz="1600">
              <a:solidFill>
                <a:schemeClr val="dk1"/>
              </a:solidFill>
            </a:endParaRPr>
          </a:p>
          <a:p>
            <a:pPr indent="-330200" lvl="1" marL="914400" rtl="0" algn="l">
              <a:spcBef>
                <a:spcPts val="0"/>
              </a:spcBef>
              <a:spcAft>
                <a:spcPts val="0"/>
              </a:spcAft>
              <a:buClr>
                <a:schemeClr val="dk1"/>
              </a:buClr>
              <a:buSzPts val="1600"/>
              <a:buChar char="○"/>
            </a:pPr>
            <a:r>
              <a:rPr b="1" lang="en-US" sz="1600">
                <a:solidFill>
                  <a:schemeClr val="dk1"/>
                </a:solidFill>
              </a:rPr>
              <a:t>OBOE</a:t>
            </a:r>
            <a:r>
              <a:rPr lang="en-US" sz="1600">
                <a:solidFill>
                  <a:schemeClr val="dk1"/>
                </a:solidFill>
              </a:rPr>
              <a:t>: Extensible Observation Ontology -  links entities-of-interest, characteristics, units, protocols, context. Interoperable with OGC’s Observations and Measurements (O&amp;M), and interactions of sensors, observation, sampling and actuators (SOSA)</a:t>
            </a:r>
            <a:endParaRPr sz="1600">
              <a:solidFill>
                <a:schemeClr val="dk1"/>
              </a:solidFill>
            </a:endParaRPr>
          </a:p>
          <a:p>
            <a:pPr indent="-330200" lvl="0" marL="457200" rtl="0" algn="l">
              <a:spcBef>
                <a:spcPts val="0"/>
              </a:spcBef>
              <a:spcAft>
                <a:spcPts val="0"/>
              </a:spcAft>
              <a:buClr>
                <a:schemeClr val="dk1"/>
              </a:buClr>
              <a:buSzPts val="1600"/>
              <a:buChar char="●"/>
            </a:pPr>
            <a:r>
              <a:rPr lang="en-US" sz="1600">
                <a:solidFill>
                  <a:schemeClr val="dk1"/>
                </a:solidFill>
              </a:rPr>
              <a:t>Construct “Measurement Types” (e.g. </a:t>
            </a:r>
            <a:r>
              <a:rPr b="1" lang="en-US" sz="1600">
                <a:solidFill>
                  <a:schemeClr val="dk1"/>
                </a:solidFill>
              </a:rPr>
              <a:t>ECSO ontology</a:t>
            </a:r>
            <a:r>
              <a:rPr lang="en-US" sz="1600">
                <a:solidFill>
                  <a:schemeClr val="dk1"/>
                </a:solidFill>
              </a:rPr>
              <a:t>) that describe measurements in the raw data using OBOÉ </a:t>
            </a:r>
            <a:endParaRPr sz="1600">
              <a:solidFill>
                <a:schemeClr val="dk1"/>
              </a:solidFill>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
        <p:nvSpPr>
          <p:cNvPr id="138" name="Google Shape;138;p13"/>
          <p:cNvSpPr txBox="1"/>
          <p:nvPr/>
        </p:nvSpPr>
        <p:spPr>
          <a:xfrm>
            <a:off x="1053950" y="21998275"/>
            <a:ext cx="5492100" cy="449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3200">
                <a:solidFill>
                  <a:schemeClr val="dk1"/>
                </a:solidFill>
              </a:rPr>
              <a:t>Measurements of carbon fixation and flux are collected in many different ways, as determined by scope and context. This measurement heterogeneity creates challenges in estimating NPP</a:t>
            </a:r>
            <a:endParaRPr sz="2400">
              <a:solidFill>
                <a:schemeClr val="dk1"/>
              </a:solidFill>
            </a:endParaRPr>
          </a:p>
        </p:txBody>
      </p:sp>
      <p:grpSp>
        <p:nvGrpSpPr>
          <p:cNvPr id="139" name="Google Shape;139;p13"/>
          <p:cNvGrpSpPr/>
          <p:nvPr/>
        </p:nvGrpSpPr>
        <p:grpSpPr>
          <a:xfrm>
            <a:off x="6711203" y="21988639"/>
            <a:ext cx="5240036" cy="4878538"/>
            <a:chOff x="761000" y="24246400"/>
            <a:chExt cx="4382400" cy="4212900"/>
          </a:xfrm>
        </p:grpSpPr>
        <p:pic>
          <p:nvPicPr>
            <p:cNvPr id="140" name="Google Shape;140;p13"/>
            <p:cNvPicPr preferRelativeResize="0"/>
            <p:nvPr/>
          </p:nvPicPr>
          <p:blipFill>
            <a:blip r:embed="rId29">
              <a:alphaModFix/>
            </a:blip>
            <a:stretch>
              <a:fillRect/>
            </a:stretch>
          </p:blipFill>
          <p:spPr>
            <a:xfrm>
              <a:off x="939796" y="25281102"/>
              <a:ext cx="4057450" cy="3040550"/>
            </a:xfrm>
            <a:prstGeom prst="rect">
              <a:avLst/>
            </a:prstGeom>
            <a:no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sp>
          <p:nvSpPr>
            <p:cNvPr id="141" name="Google Shape;141;p13"/>
            <p:cNvSpPr txBox="1"/>
            <p:nvPr/>
          </p:nvSpPr>
          <p:spPr>
            <a:xfrm>
              <a:off x="761000" y="24246400"/>
              <a:ext cx="4382400" cy="4212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i="1" lang="en-US" sz="3000">
                  <a:solidFill>
                    <a:schemeClr val="dk1"/>
                  </a:solidFill>
                </a:rPr>
                <a:t>in situ </a:t>
              </a:r>
              <a:r>
                <a:rPr lang="en-US" sz="3000">
                  <a:solidFill>
                    <a:schemeClr val="dk1"/>
                  </a:solidFill>
                </a:rPr>
                <a:t>Chamber measures of NPP on a rocky reef</a:t>
              </a:r>
              <a:endParaRPr/>
            </a:p>
          </p:txBody>
        </p:sp>
      </p:grpSp>
      <p:grpSp>
        <p:nvGrpSpPr>
          <p:cNvPr id="142" name="Google Shape;142;p13"/>
          <p:cNvGrpSpPr/>
          <p:nvPr/>
        </p:nvGrpSpPr>
        <p:grpSpPr>
          <a:xfrm>
            <a:off x="5665975" y="27383450"/>
            <a:ext cx="6306000" cy="4308900"/>
            <a:chOff x="5841800" y="21387050"/>
            <a:chExt cx="6306000" cy="4308900"/>
          </a:xfrm>
        </p:grpSpPr>
        <p:sp>
          <p:nvSpPr>
            <p:cNvPr id="143" name="Google Shape;143;p13"/>
            <p:cNvSpPr txBox="1"/>
            <p:nvPr/>
          </p:nvSpPr>
          <p:spPr>
            <a:xfrm>
              <a:off x="5841800" y="21387050"/>
              <a:ext cx="6306000" cy="4308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sz="3200"/>
            </a:p>
            <a:p>
              <a:pPr indent="0" lvl="0" marL="0" rtl="0" algn="ctr">
                <a:spcBef>
                  <a:spcPts val="0"/>
                </a:spcBef>
                <a:spcAft>
                  <a:spcPts val="0"/>
                </a:spcAft>
                <a:buNone/>
              </a:pPr>
              <a:r>
                <a:t/>
              </a:r>
              <a:endParaRPr sz="3200"/>
            </a:p>
            <a:p>
              <a:pPr indent="0" lvl="0" marL="0" rtl="0" algn="ctr">
                <a:spcBef>
                  <a:spcPts val="0"/>
                </a:spcBef>
                <a:spcAft>
                  <a:spcPts val="0"/>
                </a:spcAft>
                <a:buNone/>
              </a:pPr>
              <a:r>
                <a:t/>
              </a:r>
              <a:endParaRPr sz="3200"/>
            </a:p>
            <a:p>
              <a:pPr indent="0" lvl="0" marL="0" rtl="0" algn="l">
                <a:spcBef>
                  <a:spcPts val="0"/>
                </a:spcBef>
                <a:spcAft>
                  <a:spcPts val="0"/>
                </a:spcAft>
                <a:buNone/>
              </a:pPr>
              <a:r>
                <a:t/>
              </a:r>
              <a:endParaRPr sz="3000"/>
            </a:p>
            <a:p>
              <a:pPr indent="0" lvl="0" marL="0" rtl="0" algn="l">
                <a:spcBef>
                  <a:spcPts val="0"/>
                </a:spcBef>
                <a:spcAft>
                  <a:spcPts val="0"/>
                </a:spcAft>
                <a:buNone/>
              </a:pPr>
              <a:r>
                <a:t/>
              </a:r>
              <a:endParaRPr sz="3000"/>
            </a:p>
            <a:p>
              <a:pPr indent="0" lvl="0" marL="0" rtl="0" algn="l">
                <a:spcBef>
                  <a:spcPts val="0"/>
                </a:spcBef>
                <a:spcAft>
                  <a:spcPts val="0"/>
                </a:spcAft>
                <a:buNone/>
              </a:pPr>
              <a:r>
                <a:t/>
              </a:r>
              <a:endParaRPr sz="3000"/>
            </a:p>
            <a:p>
              <a:pPr indent="0" lvl="0" marL="0" rtl="0" algn="ctr">
                <a:spcBef>
                  <a:spcPts val="0"/>
                </a:spcBef>
                <a:spcAft>
                  <a:spcPts val="0"/>
                </a:spcAft>
                <a:buNone/>
              </a:pPr>
              <a:r>
                <a:rPr lang="en-US" sz="3000"/>
                <a:t>Satellite image for estimating NPP from space</a:t>
              </a:r>
              <a:endParaRPr sz="3000"/>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pic>
          <p:nvPicPr>
            <p:cNvPr id="144" name="Google Shape;144;p13"/>
            <p:cNvPicPr preferRelativeResize="0"/>
            <p:nvPr/>
          </p:nvPicPr>
          <p:blipFill>
            <a:blip r:embed="rId30">
              <a:alphaModFix/>
            </a:blip>
            <a:stretch>
              <a:fillRect/>
            </a:stretch>
          </p:blipFill>
          <p:spPr>
            <a:xfrm>
              <a:off x="5940251" y="21476726"/>
              <a:ext cx="6081073" cy="3040550"/>
            </a:xfrm>
            <a:prstGeom prst="rect">
              <a:avLst/>
            </a:prstGeom>
            <a:noFill/>
            <a:ln>
              <a:noFill/>
            </a:ln>
          </p:spPr>
        </p:pic>
      </p:grpSp>
      <p:sp>
        <p:nvSpPr>
          <p:cNvPr id="145" name="Google Shape;145;p13"/>
          <p:cNvSpPr txBox="1"/>
          <p:nvPr/>
        </p:nvSpPr>
        <p:spPr>
          <a:xfrm>
            <a:off x="901550" y="26003250"/>
            <a:ext cx="4572000" cy="5309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i="1" lang="en-US" sz="3200">
                <a:solidFill>
                  <a:srgbClr val="274E13"/>
                </a:solidFill>
              </a:rPr>
              <a:t>Many Chamber and remote-sensed d</a:t>
            </a:r>
            <a:r>
              <a:rPr b="1" i="1" lang="en-US" sz="3200">
                <a:solidFill>
                  <a:srgbClr val="274E13"/>
                </a:solidFill>
              </a:rPr>
              <a:t>atasets estimating NPP are publicly available, with rich metadata &amp; values in units of “(Carbon) mass per area per time”</a:t>
            </a:r>
            <a:endParaRPr b="1" i="1" sz="3200">
              <a:solidFill>
                <a:srgbClr val="274E13"/>
              </a:solidFill>
            </a:endParaRPr>
          </a:p>
          <a:p>
            <a:pPr indent="0" lvl="0" marL="0" rtl="0" algn="ctr">
              <a:spcBef>
                <a:spcPts val="0"/>
              </a:spcBef>
              <a:spcAft>
                <a:spcPts val="0"/>
              </a:spcAft>
              <a:buClr>
                <a:schemeClr val="dk1"/>
              </a:buClr>
              <a:buSzPts val="1100"/>
              <a:buFont typeface="Arial"/>
              <a:buNone/>
            </a:pPr>
            <a:r>
              <a:rPr b="1" lang="en-US" sz="3200">
                <a:solidFill>
                  <a:srgbClr val="FF0000"/>
                </a:solidFill>
              </a:rPr>
              <a:t>Such measurements of NPP are not readily harmonized </a:t>
            </a:r>
            <a:endParaRPr>
              <a:solidFill>
                <a:srgbClr val="FF0000"/>
              </a:solidFill>
            </a:endParaRPr>
          </a:p>
        </p:txBody>
      </p:sp>
      <p:grpSp>
        <p:nvGrpSpPr>
          <p:cNvPr id="146" name="Google Shape;146;p13"/>
          <p:cNvGrpSpPr/>
          <p:nvPr/>
        </p:nvGrpSpPr>
        <p:grpSpPr>
          <a:xfrm>
            <a:off x="28936950" y="8927708"/>
            <a:ext cx="11293500" cy="10491494"/>
            <a:chOff x="28936950" y="14573775"/>
            <a:chExt cx="11293500" cy="10239600"/>
          </a:xfrm>
        </p:grpSpPr>
        <p:sp>
          <p:nvSpPr>
            <p:cNvPr id="147" name="Google Shape;147;p13"/>
            <p:cNvSpPr txBox="1"/>
            <p:nvPr/>
          </p:nvSpPr>
          <p:spPr>
            <a:xfrm>
              <a:off x="28936950" y="14573775"/>
              <a:ext cx="11293500" cy="10239600"/>
            </a:xfrm>
            <a:prstGeom prst="rect">
              <a:avLst/>
            </a:prstGeom>
            <a:solidFill>
              <a:srgbClr val="FDE9D8"/>
            </a:solidFill>
            <a:ln cap="flat" cmpd="sng" w="9525">
              <a:solidFill>
                <a:srgbClr val="0F243E"/>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5400" u="sng">
                  <a:solidFill>
                    <a:srgbClr val="0F243E"/>
                  </a:solidFill>
                  <a:latin typeface="Calibri"/>
                  <a:ea typeface="Calibri"/>
                  <a:cs typeface="Calibri"/>
                  <a:sym typeface="Calibri"/>
                </a:rPr>
                <a:t>Binding Data to Concepts</a:t>
              </a:r>
              <a:endParaRPr/>
            </a:p>
            <a:p>
              <a:pPr indent="0" lvl="0" marL="0" marR="0" rtl="0" algn="l">
                <a:spcBef>
                  <a:spcPts val="0"/>
                </a:spcBef>
                <a:spcAft>
                  <a:spcPts val="0"/>
                </a:spcAft>
                <a:buNone/>
              </a:pPr>
              <a:r>
                <a:rPr b="1" lang="en-US" sz="3600">
                  <a:solidFill>
                    <a:srgbClr val="0F243E"/>
                  </a:solidFill>
                  <a:latin typeface="Calibri"/>
                  <a:ea typeface="Calibri"/>
                  <a:cs typeface="Calibri"/>
                  <a:sym typeface="Calibri"/>
                </a:rPr>
                <a:t>Datasets should reference community-accepted measurements whenever possible. Applications are able to access the complete description via the URI</a:t>
              </a:r>
              <a:endParaRPr b="1" sz="3600">
                <a:solidFill>
                  <a:srgbClr val="0F243E"/>
                </a:solidFill>
                <a:latin typeface="Calibri"/>
                <a:ea typeface="Calibri"/>
                <a:cs typeface="Calibri"/>
                <a:sym typeface="Calibri"/>
              </a:endParaRPr>
            </a:p>
            <a:p>
              <a:pPr indent="0" lvl="0" marL="0" marR="0" rtl="0" algn="l">
                <a:spcBef>
                  <a:spcPts val="0"/>
                </a:spcBef>
                <a:spcAft>
                  <a:spcPts val="0"/>
                </a:spcAft>
                <a:buNone/>
              </a:pPr>
              <a:r>
                <a:t/>
              </a:r>
              <a:endParaRPr b="1" sz="2400">
                <a:solidFill>
                  <a:srgbClr val="0F243E"/>
                </a:solidFill>
                <a:latin typeface="Calibri"/>
                <a:ea typeface="Calibri"/>
                <a:cs typeface="Calibri"/>
                <a:sym typeface="Calibri"/>
              </a:endParaRPr>
            </a:p>
            <a:p>
              <a:pPr indent="0" lvl="0" marL="0" marR="0" rtl="0" algn="l">
                <a:spcBef>
                  <a:spcPts val="0"/>
                </a:spcBef>
                <a:spcAft>
                  <a:spcPts val="0"/>
                </a:spcAft>
                <a:buNone/>
              </a:pPr>
              <a:r>
                <a:rPr b="1" lang="en-US" sz="3000">
                  <a:solidFill>
                    <a:srgbClr val="0F243E"/>
                  </a:solidFill>
                  <a:latin typeface="Calibri"/>
                  <a:ea typeface="Calibri"/>
                  <a:cs typeface="Calibri"/>
                  <a:sym typeface="Calibri"/>
                </a:rPr>
                <a:t>Metadata (EML): </a:t>
              </a:r>
              <a:endParaRPr b="1" sz="3000">
                <a:solidFill>
                  <a:srgbClr val="0F243E"/>
                </a:solidFill>
                <a:latin typeface="Calibri"/>
                <a:ea typeface="Calibri"/>
                <a:cs typeface="Calibri"/>
                <a:sym typeface="Calibri"/>
              </a:endParaRPr>
            </a:p>
            <a:p>
              <a:pPr indent="0" lvl="0" marL="0" marR="0" rtl="0" algn="l">
                <a:spcBef>
                  <a:spcPts val="0"/>
                </a:spcBef>
                <a:spcAft>
                  <a:spcPts val="0"/>
                </a:spcAft>
                <a:buNone/>
              </a:pPr>
              <a:r>
                <a:rPr lang="en-US" sz="3000">
                  <a:solidFill>
                    <a:srgbClr val="0F243E"/>
                  </a:solidFill>
                  <a:latin typeface="Calibri"/>
                  <a:ea typeface="Calibri"/>
                  <a:cs typeface="Calibri"/>
                  <a:sym typeface="Calibri"/>
                </a:rPr>
                <a:t>URI in attribute-level metadata, </a:t>
              </a:r>
              <a:endParaRPr sz="3000">
                <a:solidFill>
                  <a:srgbClr val="0F243E"/>
                </a:solidFill>
                <a:latin typeface="Calibri"/>
                <a:ea typeface="Calibri"/>
                <a:cs typeface="Calibri"/>
                <a:sym typeface="Calibri"/>
              </a:endParaRPr>
            </a:p>
            <a:p>
              <a:pPr indent="0" lvl="0" marL="0" marR="0" rtl="0" algn="l">
                <a:spcBef>
                  <a:spcPts val="0"/>
                </a:spcBef>
                <a:spcAft>
                  <a:spcPts val="0"/>
                </a:spcAft>
                <a:buNone/>
              </a:pPr>
              <a:r>
                <a:rPr lang="en-US" sz="3000">
                  <a:solidFill>
                    <a:srgbClr val="0F243E"/>
                  </a:solidFill>
                  <a:latin typeface="Calibri"/>
                  <a:ea typeface="Calibri"/>
                  <a:cs typeface="Calibri"/>
                  <a:sym typeface="Calibri"/>
                </a:rPr>
                <a:t>showing a measurement of </a:t>
              </a:r>
              <a:endParaRPr sz="3000">
                <a:solidFill>
                  <a:srgbClr val="0F243E"/>
                </a:solidFill>
                <a:latin typeface="Calibri"/>
                <a:ea typeface="Calibri"/>
                <a:cs typeface="Calibri"/>
                <a:sym typeface="Calibri"/>
              </a:endParaRPr>
            </a:p>
            <a:p>
              <a:pPr indent="0" lvl="0" marL="0" marR="0" rtl="0" algn="l">
                <a:spcBef>
                  <a:spcPts val="0"/>
                </a:spcBef>
                <a:spcAft>
                  <a:spcPts val="0"/>
                </a:spcAft>
                <a:buNone/>
              </a:pPr>
              <a:r>
                <a:rPr lang="en-US" sz="3000">
                  <a:solidFill>
                    <a:srgbClr val="0F243E"/>
                  </a:solidFill>
                  <a:latin typeface="Calibri"/>
                  <a:ea typeface="Calibri"/>
                  <a:cs typeface="Calibri"/>
                  <a:sym typeface="Calibri"/>
                </a:rPr>
                <a:t>percent cover, a measure of the EBV </a:t>
              </a:r>
              <a:r>
                <a:rPr lang="en-US" sz="3000">
                  <a:solidFill>
                    <a:srgbClr val="0F243E"/>
                  </a:solidFill>
                  <a:latin typeface="Calibri"/>
                  <a:ea typeface="Calibri"/>
                  <a:cs typeface="Calibri"/>
                  <a:sym typeface="Calibri"/>
                </a:rPr>
                <a:t>“Population Abundance”</a:t>
              </a:r>
              <a:endParaRPr sz="3000">
                <a:solidFill>
                  <a:srgbClr val="0F243E"/>
                </a:solidFill>
                <a:latin typeface="Calibri"/>
                <a:ea typeface="Calibri"/>
                <a:cs typeface="Calibri"/>
                <a:sym typeface="Calibri"/>
              </a:endParaRPr>
            </a:p>
            <a:p>
              <a:pPr indent="0" lvl="0" marL="0" marR="0" rtl="0" algn="l">
                <a:spcBef>
                  <a:spcPts val="0"/>
                </a:spcBef>
                <a:spcAft>
                  <a:spcPts val="0"/>
                </a:spcAft>
                <a:buNone/>
              </a:pPr>
              <a:r>
                <a:t/>
              </a:r>
              <a:endParaRPr b="1" sz="1800">
                <a:solidFill>
                  <a:srgbClr val="0F243E"/>
                </a:solidFill>
                <a:latin typeface="Calibri"/>
                <a:ea typeface="Calibri"/>
                <a:cs typeface="Calibri"/>
                <a:sym typeface="Calibri"/>
              </a:endParaRPr>
            </a:p>
            <a:p>
              <a:pPr indent="0" lvl="0" marL="0" marR="0" rtl="0" algn="l">
                <a:spcBef>
                  <a:spcPts val="0"/>
                </a:spcBef>
                <a:spcAft>
                  <a:spcPts val="0"/>
                </a:spcAft>
                <a:buNone/>
              </a:pPr>
              <a:r>
                <a:t/>
              </a:r>
              <a:endParaRPr b="1" sz="1800">
                <a:solidFill>
                  <a:srgbClr val="0F243E"/>
                </a:solidFill>
                <a:latin typeface="Calibri"/>
                <a:ea typeface="Calibri"/>
                <a:cs typeface="Calibri"/>
                <a:sym typeface="Calibri"/>
              </a:endParaRPr>
            </a:p>
            <a:p>
              <a:pPr indent="0" lvl="0" marL="0" marR="0" rtl="0" algn="l">
                <a:spcBef>
                  <a:spcPts val="0"/>
                </a:spcBef>
                <a:spcAft>
                  <a:spcPts val="0"/>
                </a:spcAft>
                <a:buNone/>
              </a:pPr>
              <a:r>
                <a:rPr b="1" lang="en-US" sz="3000">
                  <a:solidFill>
                    <a:srgbClr val="0F243E"/>
                  </a:solidFill>
                  <a:latin typeface="Calibri"/>
                  <a:ea typeface="Calibri"/>
                  <a:cs typeface="Calibri"/>
                  <a:sym typeface="Calibri"/>
                </a:rPr>
                <a:t>Darwin Core Archive: </a:t>
              </a:r>
              <a:r>
                <a:rPr lang="en-US" sz="3000">
                  <a:solidFill>
                    <a:srgbClr val="0F243E"/>
                  </a:solidFill>
                  <a:latin typeface="Calibri"/>
                  <a:ea typeface="Calibri"/>
                  <a:cs typeface="Calibri"/>
                  <a:sym typeface="Calibri"/>
                </a:rPr>
                <a:t>measurement URIs populate the measurementID field, here using a defined measurement for volumetric abundance, </a:t>
              </a:r>
              <a:r>
                <a:rPr lang="en-US" sz="3000">
                  <a:solidFill>
                    <a:srgbClr val="0F243E"/>
                  </a:solidFill>
                  <a:latin typeface="Calibri"/>
                  <a:ea typeface="Calibri"/>
                  <a:cs typeface="Calibri"/>
                  <a:sym typeface="Calibri"/>
                </a:rPr>
                <a:t>a raw observatio</a:t>
              </a:r>
              <a:r>
                <a:rPr lang="en-US" sz="3000">
                  <a:solidFill>
                    <a:srgbClr val="0F243E"/>
                  </a:solidFill>
                  <a:latin typeface="Calibri"/>
                  <a:ea typeface="Calibri"/>
                  <a:cs typeface="Calibri"/>
                  <a:sym typeface="Calibri"/>
                </a:rPr>
                <a:t>n of the EBV, “Population Abundance”</a:t>
              </a:r>
              <a:endParaRPr sz="3000">
                <a:solidFill>
                  <a:srgbClr val="0F243E"/>
                </a:solidFill>
                <a:latin typeface="Calibri"/>
                <a:ea typeface="Calibri"/>
                <a:cs typeface="Calibri"/>
                <a:sym typeface="Calibri"/>
              </a:endParaRPr>
            </a:p>
            <a:p>
              <a:pPr indent="0" lvl="0" marL="0" marR="0" rtl="0" algn="l">
                <a:spcBef>
                  <a:spcPts val="0"/>
                </a:spcBef>
                <a:spcAft>
                  <a:spcPts val="0"/>
                </a:spcAft>
                <a:buNone/>
              </a:pPr>
              <a:r>
                <a:t/>
              </a:r>
              <a:endParaRPr b="1" sz="4000">
                <a:solidFill>
                  <a:srgbClr val="0F243E"/>
                </a:solidFill>
                <a:latin typeface="Calibri"/>
                <a:ea typeface="Calibri"/>
                <a:cs typeface="Calibri"/>
                <a:sym typeface="Calibri"/>
              </a:endParaRPr>
            </a:p>
            <a:p>
              <a:pPr indent="0" lvl="0" marL="0" marR="0" rtl="0" algn="l">
                <a:spcBef>
                  <a:spcPts val="0"/>
                </a:spcBef>
                <a:spcAft>
                  <a:spcPts val="0"/>
                </a:spcAft>
                <a:buNone/>
              </a:pPr>
              <a:r>
                <a:t/>
              </a:r>
              <a:endParaRPr b="1" sz="4000">
                <a:solidFill>
                  <a:srgbClr val="0F243E"/>
                </a:solidFill>
                <a:latin typeface="Calibri"/>
                <a:ea typeface="Calibri"/>
                <a:cs typeface="Calibri"/>
                <a:sym typeface="Calibri"/>
              </a:endParaRPr>
            </a:p>
            <a:p>
              <a:pPr indent="0" lvl="0" marL="0" marR="0" rtl="0" algn="l">
                <a:spcBef>
                  <a:spcPts val="0"/>
                </a:spcBef>
                <a:spcAft>
                  <a:spcPts val="0"/>
                </a:spcAft>
                <a:buNone/>
              </a:pPr>
              <a:r>
                <a:t/>
              </a:r>
              <a:endParaRPr b="1" sz="3000">
                <a:solidFill>
                  <a:srgbClr val="0F243E"/>
                </a:solidFill>
                <a:latin typeface="Calibri"/>
                <a:ea typeface="Calibri"/>
                <a:cs typeface="Calibri"/>
                <a:sym typeface="Calibri"/>
              </a:endParaRPr>
            </a:p>
            <a:p>
              <a:pPr indent="0" lvl="0" marL="0" marR="0" rtl="0" algn="l">
                <a:spcBef>
                  <a:spcPts val="0"/>
                </a:spcBef>
                <a:spcAft>
                  <a:spcPts val="0"/>
                </a:spcAft>
                <a:buNone/>
              </a:pPr>
              <a:r>
                <a:t/>
              </a:r>
              <a:endParaRPr b="1" sz="2400">
                <a:solidFill>
                  <a:srgbClr val="0F243E"/>
                </a:solidFill>
                <a:latin typeface="Calibri"/>
                <a:ea typeface="Calibri"/>
                <a:cs typeface="Calibri"/>
                <a:sym typeface="Calibri"/>
              </a:endParaRPr>
            </a:p>
            <a:p>
              <a:pPr indent="0" lvl="0" marL="0" marR="0" rtl="0" algn="l">
                <a:spcBef>
                  <a:spcPts val="0"/>
                </a:spcBef>
                <a:spcAft>
                  <a:spcPts val="0"/>
                </a:spcAft>
                <a:buNone/>
              </a:pPr>
              <a:r>
                <a:rPr b="1" lang="en-US" sz="3000">
                  <a:solidFill>
                    <a:srgbClr val="0F243E"/>
                  </a:solidFill>
                  <a:latin typeface="Calibri"/>
                  <a:ea typeface="Calibri"/>
                  <a:cs typeface="Calibri"/>
                  <a:sym typeface="Calibri"/>
                </a:rPr>
                <a:t>Metadata (ISO 19115):</a:t>
              </a:r>
              <a:endParaRPr b="1" sz="3000">
                <a:solidFill>
                  <a:srgbClr val="0F243E"/>
                </a:solidFill>
                <a:latin typeface="Calibri"/>
                <a:ea typeface="Calibri"/>
                <a:cs typeface="Calibri"/>
                <a:sym typeface="Calibri"/>
              </a:endParaRPr>
            </a:p>
            <a:p>
              <a:pPr indent="0" lvl="0" marL="0" marR="0" rtl="0" algn="l">
                <a:spcBef>
                  <a:spcPts val="0"/>
                </a:spcBef>
                <a:spcAft>
                  <a:spcPts val="0"/>
                </a:spcAft>
                <a:buNone/>
              </a:pPr>
              <a:r>
                <a:rPr lang="en-US" sz="3000">
                  <a:solidFill>
                    <a:srgbClr val="0F243E"/>
                  </a:solidFill>
                  <a:latin typeface="Calibri"/>
                  <a:ea typeface="Calibri"/>
                  <a:cs typeface="Calibri"/>
                  <a:sym typeface="Calibri"/>
                </a:rPr>
                <a:t>URIs would appear in code lists, referenced</a:t>
              </a:r>
              <a:endParaRPr sz="3000">
                <a:solidFill>
                  <a:srgbClr val="0F243E"/>
                </a:solidFill>
                <a:latin typeface="Calibri"/>
                <a:ea typeface="Calibri"/>
                <a:cs typeface="Calibri"/>
                <a:sym typeface="Calibri"/>
              </a:endParaRPr>
            </a:p>
            <a:p>
              <a:pPr indent="0" lvl="0" marL="0" marR="0" rtl="0" algn="l">
                <a:spcBef>
                  <a:spcPts val="0"/>
                </a:spcBef>
                <a:spcAft>
                  <a:spcPts val="0"/>
                </a:spcAft>
                <a:buNone/>
              </a:pPr>
              <a:r>
                <a:rPr lang="en-US" sz="3000">
                  <a:solidFill>
                    <a:srgbClr val="0F243E"/>
                  </a:solidFill>
                  <a:latin typeface="Calibri"/>
                  <a:ea typeface="Calibri"/>
                  <a:cs typeface="Calibri"/>
                  <a:sym typeface="Calibri"/>
                </a:rPr>
                <a:t>in the column descriptor</a:t>
              </a:r>
              <a:endParaRPr sz="3000">
                <a:solidFill>
                  <a:srgbClr val="0F243E"/>
                </a:solidFill>
                <a:latin typeface="Calibri"/>
                <a:ea typeface="Calibri"/>
                <a:cs typeface="Calibri"/>
                <a:sym typeface="Calibri"/>
              </a:endParaRPr>
            </a:p>
          </p:txBody>
        </p:sp>
        <p:pic>
          <p:nvPicPr>
            <p:cNvPr id="148" name="Google Shape;148;p13"/>
            <p:cNvPicPr preferRelativeResize="0"/>
            <p:nvPr/>
          </p:nvPicPr>
          <p:blipFill>
            <a:blip r:embed="rId31">
              <a:alphaModFix/>
            </a:blip>
            <a:stretch>
              <a:fillRect/>
            </a:stretch>
          </p:blipFill>
          <p:spPr>
            <a:xfrm>
              <a:off x="34297050" y="17298187"/>
              <a:ext cx="5492224" cy="1269026"/>
            </a:xfrm>
            <a:prstGeom prst="rect">
              <a:avLst/>
            </a:prstGeom>
            <a:noFill/>
            <a:ln cap="flat" cmpd="sng" w="9525">
              <a:solidFill>
                <a:schemeClr val="dk2"/>
              </a:solidFill>
              <a:prstDash val="solid"/>
              <a:round/>
              <a:headEnd len="sm" w="sm" type="none"/>
              <a:tailEnd len="sm" w="sm" type="none"/>
            </a:ln>
          </p:spPr>
        </p:pic>
        <p:pic>
          <p:nvPicPr>
            <p:cNvPr id="149" name="Google Shape;149;p13"/>
            <p:cNvPicPr preferRelativeResize="0"/>
            <p:nvPr/>
          </p:nvPicPr>
          <p:blipFill>
            <a:blip r:embed="rId32">
              <a:alphaModFix/>
            </a:blip>
            <a:stretch>
              <a:fillRect/>
            </a:stretch>
          </p:blipFill>
          <p:spPr>
            <a:xfrm>
              <a:off x="29423102" y="21184272"/>
              <a:ext cx="10366176" cy="1058100"/>
            </a:xfrm>
            <a:prstGeom prst="rect">
              <a:avLst/>
            </a:prstGeom>
            <a:noFill/>
            <a:ln cap="flat" cmpd="sng" w="9525">
              <a:solidFill>
                <a:schemeClr val="dk2"/>
              </a:solidFill>
              <a:prstDash val="solid"/>
              <a:round/>
              <a:headEnd len="sm" w="sm" type="none"/>
              <a:tailEnd len="sm" w="sm" type="none"/>
            </a:ln>
          </p:spPr>
        </p:pic>
        <p:pic>
          <p:nvPicPr>
            <p:cNvPr id="150" name="Google Shape;150;p13"/>
            <p:cNvPicPr preferRelativeResize="0"/>
            <p:nvPr/>
          </p:nvPicPr>
          <p:blipFill>
            <a:blip r:embed="rId33">
              <a:alphaModFix/>
            </a:blip>
            <a:stretch>
              <a:fillRect/>
            </a:stretch>
          </p:blipFill>
          <p:spPr>
            <a:xfrm>
              <a:off x="36155535" y="22983425"/>
              <a:ext cx="3347290" cy="1619650"/>
            </a:xfrm>
            <a:prstGeom prst="rect">
              <a:avLst/>
            </a:prstGeom>
            <a:noFill/>
            <a:ln cap="flat" cmpd="sng" w="9525">
              <a:solidFill>
                <a:schemeClr val="dk2"/>
              </a:solidFill>
              <a:prstDash val="solid"/>
              <a:round/>
              <a:headEnd len="sm" w="sm" type="none"/>
              <a:tailEnd len="sm" w="sm" type="none"/>
            </a:ln>
          </p:spPr>
        </p:pic>
      </p:grpSp>
      <p:pic>
        <p:nvPicPr>
          <p:cNvPr id="151" name="Google Shape;151;p13"/>
          <p:cNvPicPr preferRelativeResize="0"/>
          <p:nvPr/>
        </p:nvPicPr>
        <p:blipFill>
          <a:blip r:embed="rId34">
            <a:alphaModFix/>
          </a:blip>
          <a:stretch>
            <a:fillRect/>
          </a:stretch>
        </p:blipFill>
        <p:spPr>
          <a:xfrm>
            <a:off x="15474044" y="17087125"/>
            <a:ext cx="12846732" cy="7776213"/>
          </a:xfrm>
          <a:prstGeom prst="rect">
            <a:avLst/>
          </a:prstGeom>
          <a:noFill/>
          <a:ln>
            <a:noFill/>
          </a:ln>
        </p:spPr>
      </p:pic>
      <p:sp>
        <p:nvSpPr>
          <p:cNvPr id="152" name="Google Shape;152;p13"/>
          <p:cNvSpPr/>
          <p:nvPr/>
        </p:nvSpPr>
        <p:spPr>
          <a:xfrm rot="1342291">
            <a:off x="15173984" y="18637095"/>
            <a:ext cx="1410890" cy="369811"/>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3" name="Google Shape;153;p13"/>
          <p:cNvPicPr preferRelativeResize="0"/>
          <p:nvPr/>
        </p:nvPicPr>
        <p:blipFill>
          <a:blip r:embed="rId35">
            <a:alphaModFix/>
          </a:blip>
          <a:stretch>
            <a:fillRect/>
          </a:stretch>
        </p:blipFill>
        <p:spPr>
          <a:xfrm>
            <a:off x="13486125" y="17691249"/>
            <a:ext cx="1808395" cy="1355175"/>
          </a:xfrm>
          <a:prstGeom prst="rect">
            <a:avLst/>
          </a:prstGeom>
          <a:noFill/>
          <a:ln>
            <a:noFill/>
          </a:ln>
        </p:spPr>
      </p:pic>
      <p:sp>
        <p:nvSpPr>
          <p:cNvPr id="154" name="Google Shape;154;p13"/>
          <p:cNvSpPr/>
          <p:nvPr/>
        </p:nvSpPr>
        <p:spPr>
          <a:xfrm rot="255591">
            <a:off x="15488680" y="20281510"/>
            <a:ext cx="1082390" cy="407029"/>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13"/>
          <p:cNvSpPr/>
          <p:nvPr/>
        </p:nvSpPr>
        <p:spPr>
          <a:xfrm rot="-1162267">
            <a:off x="15076538" y="23111107"/>
            <a:ext cx="1410975" cy="372975"/>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6" name="Google Shape;156;p13"/>
          <p:cNvPicPr preferRelativeResize="0"/>
          <p:nvPr/>
        </p:nvPicPr>
        <p:blipFill>
          <a:blip r:embed="rId36">
            <a:alphaModFix/>
          </a:blip>
          <a:stretch>
            <a:fillRect/>
          </a:stretch>
        </p:blipFill>
        <p:spPr>
          <a:xfrm>
            <a:off x="13409920" y="22667498"/>
            <a:ext cx="2159512" cy="1619649"/>
          </a:xfrm>
          <a:prstGeom prst="rect">
            <a:avLst/>
          </a:prstGeom>
          <a:noFill/>
          <a:ln>
            <a:noFill/>
          </a:ln>
        </p:spPr>
      </p:pic>
      <p:pic>
        <p:nvPicPr>
          <p:cNvPr id="157" name="Google Shape;157;p13"/>
          <p:cNvPicPr preferRelativeResize="0"/>
          <p:nvPr/>
        </p:nvPicPr>
        <p:blipFill>
          <a:blip r:embed="rId37">
            <a:alphaModFix/>
          </a:blip>
          <a:stretch>
            <a:fillRect/>
          </a:stretch>
        </p:blipFill>
        <p:spPr>
          <a:xfrm>
            <a:off x="13314250" y="12589525"/>
            <a:ext cx="4810500" cy="3632418"/>
          </a:xfrm>
          <a:prstGeom prst="rect">
            <a:avLst/>
          </a:prstGeom>
          <a:noFill/>
          <a:ln>
            <a:noFill/>
          </a:ln>
        </p:spPr>
      </p:pic>
      <p:grpSp>
        <p:nvGrpSpPr>
          <p:cNvPr id="158" name="Google Shape;158;p13"/>
          <p:cNvGrpSpPr/>
          <p:nvPr/>
        </p:nvGrpSpPr>
        <p:grpSpPr>
          <a:xfrm>
            <a:off x="29004900" y="19755800"/>
            <a:ext cx="11157600" cy="5309100"/>
            <a:chOff x="29004900" y="19755800"/>
            <a:chExt cx="11157600" cy="5309100"/>
          </a:xfrm>
        </p:grpSpPr>
        <p:sp>
          <p:nvSpPr>
            <p:cNvPr id="159" name="Google Shape;159;p13"/>
            <p:cNvSpPr txBox="1"/>
            <p:nvPr/>
          </p:nvSpPr>
          <p:spPr>
            <a:xfrm>
              <a:off x="29004900" y="19755800"/>
              <a:ext cx="11157600" cy="5309100"/>
            </a:xfrm>
            <a:prstGeom prst="rect">
              <a:avLst/>
            </a:prstGeom>
            <a:solidFill>
              <a:srgbClr val="FDE9D8"/>
            </a:solidFill>
            <a:ln cap="flat" cmpd="sng" w="9525">
              <a:solidFill>
                <a:srgbClr val="0F243E"/>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5400" u="sng">
                  <a:solidFill>
                    <a:srgbClr val="0F243E"/>
                  </a:solidFill>
                  <a:latin typeface="Calibri"/>
                  <a:ea typeface="Calibri"/>
                  <a:cs typeface="Calibri"/>
                  <a:sym typeface="Calibri"/>
                </a:rPr>
                <a:t>Complementary  work - Species Traits</a:t>
              </a:r>
              <a:endParaRPr b="1" sz="5400" u="sng">
                <a:solidFill>
                  <a:srgbClr val="0F243E"/>
                </a:solidFill>
                <a:latin typeface="Calibri"/>
                <a:ea typeface="Calibri"/>
                <a:cs typeface="Calibri"/>
                <a:sym typeface="Calibri"/>
              </a:endParaRPr>
            </a:p>
            <a:p>
              <a:pPr indent="0" lvl="0" marL="0" marR="0" rtl="0" algn="l">
                <a:spcBef>
                  <a:spcPts val="0"/>
                </a:spcBef>
                <a:spcAft>
                  <a:spcPts val="0"/>
                </a:spcAft>
                <a:buNone/>
              </a:pPr>
              <a:r>
                <a:t/>
              </a:r>
              <a:endParaRPr sz="2400">
                <a:solidFill>
                  <a:srgbClr val="0F243E"/>
                </a:solidFill>
                <a:latin typeface="Calibri"/>
                <a:ea typeface="Calibri"/>
                <a:cs typeface="Calibri"/>
                <a:sym typeface="Calibri"/>
              </a:endParaRPr>
            </a:p>
            <a:p>
              <a:pPr indent="0" lvl="0" marL="0" marR="0" rtl="0" algn="l">
                <a:spcBef>
                  <a:spcPts val="0"/>
                </a:spcBef>
                <a:spcAft>
                  <a:spcPts val="0"/>
                </a:spcAft>
                <a:buNone/>
              </a:pPr>
              <a:r>
                <a:t/>
              </a:r>
              <a:endParaRPr b="1" sz="4000">
                <a:solidFill>
                  <a:srgbClr val="0F243E"/>
                </a:solidFill>
                <a:latin typeface="Calibri"/>
                <a:ea typeface="Calibri"/>
                <a:cs typeface="Calibri"/>
                <a:sym typeface="Calibri"/>
              </a:endParaRPr>
            </a:p>
          </p:txBody>
        </p:sp>
        <p:pic>
          <p:nvPicPr>
            <p:cNvPr id="160" name="Google Shape;160;p13"/>
            <p:cNvPicPr preferRelativeResize="0"/>
            <p:nvPr/>
          </p:nvPicPr>
          <p:blipFill>
            <a:blip r:embed="rId38">
              <a:alphaModFix/>
            </a:blip>
            <a:stretch>
              <a:fillRect/>
            </a:stretch>
          </p:blipFill>
          <p:spPr>
            <a:xfrm>
              <a:off x="34618725" y="20975100"/>
              <a:ext cx="5240050" cy="3825238"/>
            </a:xfrm>
            <a:prstGeom prst="rect">
              <a:avLst/>
            </a:prstGeom>
            <a:noFill/>
            <a:ln>
              <a:noFill/>
            </a:ln>
          </p:spPr>
        </p:pic>
        <p:sp>
          <p:nvSpPr>
            <p:cNvPr id="161" name="Google Shape;161;p13"/>
            <p:cNvSpPr txBox="1"/>
            <p:nvPr/>
          </p:nvSpPr>
          <p:spPr>
            <a:xfrm>
              <a:off x="29207800" y="20991400"/>
              <a:ext cx="5010300" cy="3732600"/>
            </a:xfrm>
            <a:prstGeom prst="rect">
              <a:avLst/>
            </a:prstGeom>
            <a:solidFill>
              <a:srgbClr val="FDE9D8"/>
            </a:solidFill>
            <a:ln cap="flat" cmpd="sng" w="9525">
              <a:solidFill>
                <a:srgbClr val="0F243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Font typeface="Arial"/>
                <a:buNone/>
              </a:pPr>
              <a:r>
                <a:rPr lang="en-US" sz="2400">
                  <a:solidFill>
                    <a:srgbClr val="0F243E"/>
                  </a:solidFill>
                  <a:latin typeface="Calibri"/>
                  <a:ea typeface="Calibri"/>
                  <a:cs typeface="Calibri"/>
                  <a:sym typeface="Calibri"/>
                </a:rPr>
                <a:t>Kissling et al</a:t>
              </a:r>
              <a:r>
                <a:rPr baseline="30000" lang="en-US" sz="2400">
                  <a:solidFill>
                    <a:srgbClr val="0F243E"/>
                  </a:solidFill>
                  <a:latin typeface="Calibri"/>
                  <a:ea typeface="Calibri"/>
                  <a:cs typeface="Calibri"/>
                  <a:sym typeface="Calibri"/>
                </a:rPr>
                <a:t>3</a:t>
              </a:r>
              <a:r>
                <a:rPr lang="en-US" sz="2400">
                  <a:solidFill>
                    <a:srgbClr val="0F243E"/>
                  </a:solidFill>
                  <a:latin typeface="Calibri"/>
                  <a:ea typeface="Calibri"/>
                  <a:cs typeface="Calibri"/>
                  <a:sym typeface="Calibri"/>
                </a:rPr>
                <a:t> (2018, Fig 2 right) suggest five EBVs within the class ‘species traits’ and define their measurements, temporal sensitivity and societal relevance. Traits selected for EBVs (e.g., body mass, plant height) allow quantification of species response to global change at the population level.</a:t>
              </a:r>
              <a:endParaRPr/>
            </a:p>
          </p:txBody>
        </p:sp>
      </p:grpSp>
      <p:sp>
        <p:nvSpPr>
          <p:cNvPr id="162" name="Google Shape;162;p13"/>
          <p:cNvSpPr txBox="1"/>
          <p:nvPr/>
        </p:nvSpPr>
        <p:spPr>
          <a:xfrm>
            <a:off x="13303138" y="10794725"/>
            <a:ext cx="4810500" cy="1619700"/>
          </a:xfrm>
          <a:prstGeom prst="rect">
            <a:avLst/>
          </a:prstGeom>
          <a:solidFill>
            <a:srgbClr val="FDE9D8"/>
          </a:solidFill>
          <a:ln cap="flat" cmpd="sng" w="9525">
            <a:solidFill>
              <a:srgbClr val="0F243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US" sz="3000">
                <a:solidFill>
                  <a:srgbClr val="0F243E"/>
                </a:solidFill>
                <a:latin typeface="Calibri"/>
                <a:ea typeface="Calibri"/>
                <a:cs typeface="Calibri"/>
                <a:sym typeface="Calibri"/>
              </a:rPr>
              <a:t>Construction of </a:t>
            </a:r>
            <a:br>
              <a:rPr b="1" lang="en-US" sz="3000">
                <a:solidFill>
                  <a:srgbClr val="0F243E"/>
                </a:solidFill>
                <a:latin typeface="Calibri"/>
                <a:ea typeface="Calibri"/>
                <a:cs typeface="Calibri"/>
                <a:sym typeface="Calibri"/>
              </a:rPr>
            </a:br>
            <a:r>
              <a:rPr b="1" lang="en-US" sz="3000">
                <a:solidFill>
                  <a:srgbClr val="0F243E"/>
                </a:solidFill>
                <a:latin typeface="Calibri"/>
                <a:ea typeface="Calibri"/>
                <a:cs typeface="Calibri"/>
                <a:sym typeface="Calibri"/>
              </a:rPr>
              <a:t>“Measurement Types” in</a:t>
            </a:r>
            <a:endParaRPr b="1" sz="3000">
              <a:solidFill>
                <a:srgbClr val="0F243E"/>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b="1" lang="en-US" sz="3000">
                <a:solidFill>
                  <a:srgbClr val="0F243E"/>
                </a:solidFill>
                <a:latin typeface="Calibri"/>
                <a:ea typeface="Calibri"/>
                <a:cs typeface="Calibri"/>
                <a:sym typeface="Calibri"/>
              </a:rPr>
              <a:t>ECSO (using OBOÉ pattern):</a:t>
            </a:r>
            <a:endParaRPr/>
          </a:p>
        </p:txBody>
      </p:sp>
      <p:pic>
        <p:nvPicPr>
          <p:cNvPr id="163" name="Google Shape;163;p13"/>
          <p:cNvPicPr preferRelativeResize="0"/>
          <p:nvPr/>
        </p:nvPicPr>
        <p:blipFill>
          <a:blip r:embed="rId39">
            <a:alphaModFix/>
          </a:blip>
          <a:stretch>
            <a:fillRect/>
          </a:stretch>
        </p:blipFill>
        <p:spPr>
          <a:xfrm>
            <a:off x="39826605" y="30038637"/>
            <a:ext cx="914400" cy="856211"/>
          </a:xfrm>
          <a:prstGeom prst="rect">
            <a:avLst/>
          </a:prstGeom>
          <a:noFill/>
          <a:ln cap="flat" cmpd="sng" w="9525">
            <a:solidFill>
              <a:schemeClr val="dk1"/>
            </a:solidFill>
            <a:prstDash val="solid"/>
            <a:miter lim="8000"/>
            <a:headEnd len="sm" w="sm" type="none"/>
            <a:tailEnd len="sm" w="sm" type="none"/>
          </a:ln>
        </p:spPr>
      </p:pic>
      <p:pic>
        <p:nvPicPr>
          <p:cNvPr id="164" name="Google Shape;164;p13"/>
          <p:cNvPicPr preferRelativeResize="0"/>
          <p:nvPr/>
        </p:nvPicPr>
        <p:blipFill>
          <a:blip r:embed="rId40">
            <a:alphaModFix/>
          </a:blip>
          <a:stretch>
            <a:fillRect/>
          </a:stretch>
        </p:blipFill>
        <p:spPr>
          <a:xfrm>
            <a:off x="39826605" y="30975750"/>
            <a:ext cx="914400" cy="914400"/>
          </a:xfrm>
          <a:prstGeom prst="rect">
            <a:avLst/>
          </a:prstGeom>
          <a:noFill/>
          <a:ln cap="flat" cmpd="sng" w="9525">
            <a:solidFill>
              <a:schemeClr val="dk1"/>
            </a:solidFill>
            <a:prstDash val="solid"/>
            <a:miter lim="8000"/>
            <a:headEnd len="sm" w="sm" type="none"/>
            <a:tailEnd len="sm" w="sm" type="none"/>
          </a:ln>
        </p:spPr>
      </p:pic>
      <p:pic>
        <p:nvPicPr>
          <p:cNvPr id="165" name="Google Shape;165;p13"/>
          <p:cNvPicPr preferRelativeResize="0"/>
          <p:nvPr/>
        </p:nvPicPr>
        <p:blipFill>
          <a:blip r:embed="rId41">
            <a:alphaModFix/>
          </a:blip>
          <a:stretch>
            <a:fillRect/>
          </a:stretch>
        </p:blipFill>
        <p:spPr>
          <a:xfrm>
            <a:off x="13375250" y="19908200"/>
            <a:ext cx="2159500" cy="162395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