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20"/>
  </p:notesMasterIdLst>
  <p:handoutMasterIdLst>
    <p:handoutMasterId r:id="rId21"/>
  </p:handoutMasterIdLst>
  <p:sldIdLst>
    <p:sldId id="279" r:id="rId5"/>
    <p:sldId id="270" r:id="rId6"/>
    <p:sldId id="261" r:id="rId7"/>
    <p:sldId id="262" r:id="rId8"/>
    <p:sldId id="273" r:id="rId9"/>
    <p:sldId id="280" r:id="rId10"/>
    <p:sldId id="282" r:id="rId11"/>
    <p:sldId id="281" r:id="rId12"/>
    <p:sldId id="278" r:id="rId13"/>
    <p:sldId id="283" r:id="rId14"/>
    <p:sldId id="274" r:id="rId15"/>
    <p:sldId id="277" r:id="rId16"/>
    <p:sldId id="271" r:id="rId17"/>
    <p:sldId id="265" r:id="rId18"/>
    <p:sldId id="269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473" autoAdjust="0"/>
    <p:restoredTop sz="94660"/>
  </p:normalViewPr>
  <p:slideViewPr>
    <p:cSldViewPr snapToGrid="0">
      <p:cViewPr varScale="1">
        <p:scale>
          <a:sx n="90" d="100"/>
          <a:sy n="90" d="100"/>
        </p:scale>
        <p:origin x="-101" y="-7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0" d="100"/>
          <a:sy n="90" d="100"/>
        </p:scale>
        <p:origin x="-2616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B0FAF2-1F23-4B6B-9110-4CC75917E91E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A487A3C-4D05-492D-9925-EC57E10A1E21}">
      <dgm:prSet phldrT="[Text]"/>
      <dgm:spPr>
        <a:xfrm>
          <a:off x="4625140" y="439067"/>
          <a:ext cx="1438051" cy="958701"/>
        </a:xfrm>
        <a:prstGeom prst="roundRect">
          <a:avLst>
            <a:gd name="adj" fmla="val 10000"/>
          </a:avLst>
        </a:prstGeom>
        <a:solidFill>
          <a:srgbClr val="E7E6E6">
            <a:lumMod val="5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en-US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DataONE</a:t>
          </a:r>
        </a:p>
      </dgm:t>
    </dgm:pt>
    <dgm:pt modelId="{B07A654A-556D-406B-B451-BE5D332E14FB}" type="parTrans" cxnId="{A05DE22C-0F91-4A9E-BBAD-991C0315EB08}">
      <dgm:prSet/>
      <dgm:spPr/>
      <dgm:t>
        <a:bodyPr/>
        <a:lstStyle/>
        <a:p>
          <a:endParaRPr lang="en-US"/>
        </a:p>
      </dgm:t>
    </dgm:pt>
    <dgm:pt modelId="{F800C7D6-315D-4E7E-BED8-1CEE6870BED3}" type="sibTrans" cxnId="{A05DE22C-0F91-4A9E-BBAD-991C0315EB08}">
      <dgm:prSet/>
      <dgm:spPr/>
      <dgm:t>
        <a:bodyPr/>
        <a:lstStyle/>
        <a:p>
          <a:endParaRPr lang="en-US"/>
        </a:p>
      </dgm:t>
    </dgm:pt>
    <dgm:pt modelId="{65FBAC11-9E62-45ED-92EC-18D393FF419B}">
      <dgm:prSet phldrT="[Text]"/>
      <dgm:spPr>
        <a:xfrm>
          <a:off x="3223040" y="1781249"/>
          <a:ext cx="1438051" cy="958701"/>
        </a:xfrm>
        <a:prstGeom prst="roundRect">
          <a:avLst>
            <a:gd name="adj" fmla="val 10000"/>
          </a:avLst>
        </a:prstGeom>
        <a:solidFill>
          <a:srgbClr val="E7E6E6">
            <a:lumMod val="5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en-US" dirty="0" smtClean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39 other </a:t>
          </a:r>
          <a:r>
            <a:rPr lang="en-US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active member nodes*</a:t>
          </a:r>
        </a:p>
      </dgm:t>
    </dgm:pt>
    <dgm:pt modelId="{9162A24A-DDDE-409C-9FFB-0183F930AAD3}" type="parTrans" cxnId="{9A92362E-0766-41A8-91FC-25CF72365D6A}">
      <dgm:prSet/>
      <dgm:spPr>
        <a:xfrm>
          <a:off x="3942066" y="1397768"/>
          <a:ext cx="1402100" cy="383480"/>
        </a:xfrm>
        <a:custGeom>
          <a:avLst/>
          <a:gdLst/>
          <a:ahLst/>
          <a:cxnLst/>
          <a:rect l="0" t="0" r="0" b="0"/>
          <a:pathLst>
            <a:path>
              <a:moveTo>
                <a:pt x="1402100" y="0"/>
              </a:moveTo>
              <a:lnTo>
                <a:pt x="1402100" y="191740"/>
              </a:lnTo>
              <a:lnTo>
                <a:pt x="0" y="191740"/>
              </a:lnTo>
              <a:lnTo>
                <a:pt x="0" y="383480"/>
              </a:lnTo>
            </a:path>
          </a:pathLst>
        </a:custGeom>
        <a:noFill/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gm:spPr>
      <dgm:t>
        <a:bodyPr/>
        <a:lstStyle/>
        <a:p>
          <a:endParaRPr lang="en-US"/>
        </a:p>
      </dgm:t>
    </dgm:pt>
    <dgm:pt modelId="{DDA62F7F-E97D-4E97-9BBA-3B1E229D5755}" type="sibTrans" cxnId="{9A92362E-0766-41A8-91FC-25CF72365D6A}">
      <dgm:prSet/>
      <dgm:spPr/>
      <dgm:t>
        <a:bodyPr/>
        <a:lstStyle/>
        <a:p>
          <a:endParaRPr lang="en-US"/>
        </a:p>
      </dgm:t>
    </dgm:pt>
    <dgm:pt modelId="{3752A13F-C3FD-4057-A0AA-2D92B9C6EAB3}">
      <dgm:prSet phldrT="[Text]"/>
      <dgm:spPr>
        <a:xfrm>
          <a:off x="2288306" y="3123431"/>
          <a:ext cx="1438051" cy="958701"/>
        </a:xfrm>
        <a:prstGeom prst="roundRect">
          <a:avLst>
            <a:gd name="adj" fmla="val 10000"/>
          </a:avLst>
        </a:prstGeom>
        <a:solidFill>
          <a:srgbClr val="E7E6E6">
            <a:lumMod val="5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en-US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Many</a:t>
          </a:r>
        </a:p>
      </dgm:t>
    </dgm:pt>
    <dgm:pt modelId="{6F53F757-4E96-4529-9001-451334A3FCFB}" type="parTrans" cxnId="{E231483D-C1AC-457B-BE92-9822D09EF840}">
      <dgm:prSet/>
      <dgm:spPr>
        <a:xfrm>
          <a:off x="3007332" y="2739950"/>
          <a:ext cx="934733" cy="383480"/>
        </a:xfrm>
        <a:custGeom>
          <a:avLst/>
          <a:gdLst/>
          <a:ahLst/>
          <a:cxnLst/>
          <a:rect l="0" t="0" r="0" b="0"/>
          <a:pathLst>
            <a:path>
              <a:moveTo>
                <a:pt x="934733" y="0"/>
              </a:moveTo>
              <a:lnTo>
                <a:pt x="934733" y="191740"/>
              </a:lnTo>
              <a:lnTo>
                <a:pt x="0" y="191740"/>
              </a:lnTo>
              <a:lnTo>
                <a:pt x="0" y="383480"/>
              </a:lnTo>
            </a:path>
          </a:pathLst>
        </a:custGeom>
        <a:noFill/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gm:spPr>
      <dgm:t>
        <a:bodyPr/>
        <a:lstStyle/>
        <a:p>
          <a:endParaRPr lang="en-US"/>
        </a:p>
      </dgm:t>
    </dgm:pt>
    <dgm:pt modelId="{55474572-ABAB-45E9-8798-5F2A370181BD}" type="sibTrans" cxnId="{E231483D-C1AC-457B-BE92-9822D09EF840}">
      <dgm:prSet/>
      <dgm:spPr/>
      <dgm:t>
        <a:bodyPr/>
        <a:lstStyle/>
        <a:p>
          <a:endParaRPr lang="en-US"/>
        </a:p>
      </dgm:t>
    </dgm:pt>
    <dgm:pt modelId="{8FE37041-8835-482B-901C-8CC9A81EE56A}">
      <dgm:prSet phldrT="[Text]"/>
      <dgm:spPr>
        <a:xfrm>
          <a:off x="4157774" y="3123431"/>
          <a:ext cx="1438051" cy="958701"/>
        </a:xfrm>
        <a:prstGeom prst="roundRect">
          <a:avLst>
            <a:gd name="adj" fmla="val 10000"/>
          </a:avLst>
        </a:prstGeom>
        <a:solidFill>
          <a:srgbClr val="E7E6E6">
            <a:lumMod val="5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en-US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Many</a:t>
          </a:r>
        </a:p>
      </dgm:t>
    </dgm:pt>
    <dgm:pt modelId="{4E870C91-BE25-4B27-8ECA-6D75B19BD4AD}" type="parTrans" cxnId="{46976718-C550-44CC-A7C9-0C3D6E7474C0}">
      <dgm:prSet/>
      <dgm:spPr>
        <a:xfrm>
          <a:off x="3942066" y="2739950"/>
          <a:ext cx="934733" cy="3834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740"/>
              </a:lnTo>
              <a:lnTo>
                <a:pt x="934733" y="191740"/>
              </a:lnTo>
              <a:lnTo>
                <a:pt x="934733" y="383480"/>
              </a:lnTo>
            </a:path>
          </a:pathLst>
        </a:custGeom>
        <a:noFill/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gm:spPr>
      <dgm:t>
        <a:bodyPr/>
        <a:lstStyle/>
        <a:p>
          <a:endParaRPr lang="en-US"/>
        </a:p>
      </dgm:t>
    </dgm:pt>
    <dgm:pt modelId="{6D6B3877-E997-42B7-B0F4-F6371B8F9E43}" type="sibTrans" cxnId="{46976718-C550-44CC-A7C9-0C3D6E7474C0}">
      <dgm:prSet/>
      <dgm:spPr/>
      <dgm:t>
        <a:bodyPr/>
        <a:lstStyle/>
        <a:p>
          <a:endParaRPr lang="en-US"/>
        </a:p>
      </dgm:t>
    </dgm:pt>
    <dgm:pt modelId="{B8B5AD3C-C19D-4980-9287-5EE579CDF3C1}">
      <dgm:prSet phldrT="[Text]"/>
      <dgm:spPr>
        <a:xfrm>
          <a:off x="6027241" y="1781249"/>
          <a:ext cx="1438051" cy="958701"/>
        </a:xfrm>
        <a:prstGeom prst="roundRect">
          <a:avLst>
            <a:gd name="adj" fmla="val 10000"/>
          </a:avLst>
        </a:prstGeom>
        <a:solidFill>
          <a:srgbClr val="E7E6E6">
            <a:lumMod val="5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en-US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EDI Data Repository</a:t>
          </a:r>
        </a:p>
      </dgm:t>
    </dgm:pt>
    <dgm:pt modelId="{2067379A-8B60-42A9-9672-4A532BBF0A25}" type="parTrans" cxnId="{0AD55ABB-A10F-4622-9375-58B5BE226C53}">
      <dgm:prSet/>
      <dgm:spPr>
        <a:xfrm>
          <a:off x="5344166" y="1397768"/>
          <a:ext cx="1402100" cy="3834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740"/>
              </a:lnTo>
              <a:lnTo>
                <a:pt x="1402100" y="191740"/>
              </a:lnTo>
              <a:lnTo>
                <a:pt x="1402100" y="383480"/>
              </a:lnTo>
            </a:path>
          </a:pathLst>
        </a:custGeom>
        <a:noFill/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gm:spPr>
      <dgm:t>
        <a:bodyPr/>
        <a:lstStyle/>
        <a:p>
          <a:endParaRPr lang="en-US"/>
        </a:p>
      </dgm:t>
    </dgm:pt>
    <dgm:pt modelId="{F14C6251-23BC-44D3-84E8-9AE06E4C5FC3}" type="sibTrans" cxnId="{0AD55ABB-A10F-4622-9375-58B5BE226C53}">
      <dgm:prSet/>
      <dgm:spPr/>
      <dgm:t>
        <a:bodyPr/>
        <a:lstStyle/>
        <a:p>
          <a:endParaRPr lang="en-US"/>
        </a:p>
      </dgm:t>
    </dgm:pt>
    <dgm:pt modelId="{987F4E4C-B75E-4851-AABD-6FD8323EB808}">
      <dgm:prSet phldrT="[Text]"/>
      <dgm:spPr>
        <a:xfrm>
          <a:off x="6027241" y="3123431"/>
          <a:ext cx="1438051" cy="958701"/>
        </a:xfrm>
        <a:prstGeom prst="roundRect">
          <a:avLst>
            <a:gd name="adj" fmla="val 10000"/>
          </a:avLst>
        </a:prstGeom>
        <a:solidFill>
          <a:srgbClr val="E7E6E6">
            <a:lumMod val="5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en-US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28 LTER sites, several Macrosystems Biology projects, EcoTrends</a:t>
          </a:r>
        </a:p>
      </dgm:t>
    </dgm:pt>
    <dgm:pt modelId="{22E8D999-8D34-4542-8A5E-F60F02C0C441}" type="parTrans" cxnId="{D2CFCAAE-A3AE-42A1-852F-05742EEA4E09}">
      <dgm:prSet/>
      <dgm:spPr>
        <a:xfrm>
          <a:off x="6700547" y="2739950"/>
          <a:ext cx="91440" cy="38348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3480"/>
              </a:lnTo>
            </a:path>
          </a:pathLst>
        </a:custGeom>
        <a:noFill/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gm:spPr>
      <dgm:t>
        <a:bodyPr/>
        <a:lstStyle/>
        <a:p>
          <a:endParaRPr lang="en-US"/>
        </a:p>
      </dgm:t>
    </dgm:pt>
    <dgm:pt modelId="{4C3F5E58-1A21-4DF0-860A-93D7BD3202A9}" type="sibTrans" cxnId="{D2CFCAAE-A3AE-42A1-852F-05742EEA4E09}">
      <dgm:prSet/>
      <dgm:spPr/>
      <dgm:t>
        <a:bodyPr/>
        <a:lstStyle/>
        <a:p>
          <a:endParaRPr lang="en-US"/>
        </a:p>
      </dgm:t>
    </dgm:pt>
    <dgm:pt modelId="{9601F2E0-7006-4AC7-BA6E-E7849E09B163}">
      <dgm:prSet phldrT="[Text]"/>
      <dgm:spPr>
        <a:xfrm>
          <a:off x="0" y="343197"/>
          <a:ext cx="7619999" cy="1150441"/>
        </a:xfrm>
        <a:prstGeom prst="roundRect">
          <a:avLst>
            <a:gd name="adj" fmla="val 10000"/>
          </a:avLst>
        </a:prstGeom>
        <a:solidFill>
          <a:srgbClr val="E7E6E6">
            <a:lumMod val="90000"/>
          </a:srgbClr>
        </a:solidFill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Aggregator</a:t>
          </a:r>
        </a:p>
      </dgm:t>
    </dgm:pt>
    <dgm:pt modelId="{AA47B047-6432-4578-8BFF-2EF4F60ABFD2}" type="parTrans" cxnId="{66A8D86D-5AD6-4916-AB28-E7A99426852F}">
      <dgm:prSet/>
      <dgm:spPr/>
      <dgm:t>
        <a:bodyPr/>
        <a:lstStyle/>
        <a:p>
          <a:endParaRPr lang="en-US"/>
        </a:p>
      </dgm:t>
    </dgm:pt>
    <dgm:pt modelId="{B7FC86DD-C607-4EA3-9918-66CFC3F2B397}" type="sibTrans" cxnId="{66A8D86D-5AD6-4916-AB28-E7A99426852F}">
      <dgm:prSet/>
      <dgm:spPr/>
      <dgm:t>
        <a:bodyPr/>
        <a:lstStyle/>
        <a:p>
          <a:endParaRPr lang="en-US"/>
        </a:p>
      </dgm:t>
    </dgm:pt>
    <dgm:pt modelId="{3C401B15-7487-466D-97D2-3EA09D072CD4}">
      <dgm:prSet phldrT="[Text]"/>
      <dgm:spPr>
        <a:xfrm>
          <a:off x="0" y="1685379"/>
          <a:ext cx="7619999" cy="1150441"/>
        </a:xfrm>
        <a:prstGeom prst="roundRect">
          <a:avLst>
            <a:gd name="adj" fmla="val 10000"/>
          </a:avLst>
        </a:prstGeom>
        <a:solidFill>
          <a:srgbClr val="E7E6E6">
            <a:lumMod val="90000"/>
          </a:srgbClr>
        </a:solidFill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Second Order Repositories</a:t>
          </a:r>
        </a:p>
      </dgm:t>
    </dgm:pt>
    <dgm:pt modelId="{EED8EBBD-36C4-4D1B-8716-8B387C884EA8}" type="parTrans" cxnId="{046C7BA2-4C02-4B9D-B65F-B72B1CE842DF}">
      <dgm:prSet/>
      <dgm:spPr/>
      <dgm:t>
        <a:bodyPr/>
        <a:lstStyle/>
        <a:p>
          <a:endParaRPr lang="en-US"/>
        </a:p>
      </dgm:t>
    </dgm:pt>
    <dgm:pt modelId="{92FDBA18-975C-47B6-B894-730B25AF2767}" type="sibTrans" cxnId="{046C7BA2-4C02-4B9D-B65F-B72B1CE842DF}">
      <dgm:prSet/>
      <dgm:spPr/>
      <dgm:t>
        <a:bodyPr/>
        <a:lstStyle/>
        <a:p>
          <a:endParaRPr lang="en-US"/>
        </a:p>
      </dgm:t>
    </dgm:pt>
    <dgm:pt modelId="{5BF9BBB3-EC94-446E-9767-F9A9BD1A2AFA}">
      <dgm:prSet phldrT="[Text]"/>
      <dgm:spPr>
        <a:xfrm>
          <a:off x="0" y="3027560"/>
          <a:ext cx="7619999" cy="1150441"/>
        </a:xfrm>
        <a:prstGeom prst="roundRect">
          <a:avLst>
            <a:gd name="adj" fmla="val 10000"/>
          </a:avLst>
        </a:prstGeom>
        <a:solidFill>
          <a:srgbClr val="E7E6E6">
            <a:lumMod val="90000"/>
          </a:srgbClr>
        </a:solidFill>
        <a:ln>
          <a:noFill/>
        </a:ln>
        <a:effectLst/>
      </dgm:spPr>
      <dgm:t>
        <a:bodyPr/>
        <a:lstStyle/>
        <a:p>
          <a:r>
            <a:rPr lang="en-U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First Order Repositories</a:t>
          </a:r>
        </a:p>
      </dgm:t>
    </dgm:pt>
    <dgm:pt modelId="{25D06808-02F8-4C8C-8B3C-31B97E0609B9}" type="parTrans" cxnId="{7BF6A0A2-BE17-4CBF-9679-EAACC9C50FB5}">
      <dgm:prSet/>
      <dgm:spPr/>
      <dgm:t>
        <a:bodyPr/>
        <a:lstStyle/>
        <a:p>
          <a:endParaRPr lang="en-US"/>
        </a:p>
      </dgm:t>
    </dgm:pt>
    <dgm:pt modelId="{6DA5E2D5-DA79-4647-B0BE-CFD15523DFB4}" type="sibTrans" cxnId="{7BF6A0A2-BE17-4CBF-9679-EAACC9C50FB5}">
      <dgm:prSet/>
      <dgm:spPr/>
      <dgm:t>
        <a:bodyPr/>
        <a:lstStyle/>
        <a:p>
          <a:endParaRPr lang="en-US"/>
        </a:p>
      </dgm:t>
    </dgm:pt>
    <dgm:pt modelId="{B01C2700-1640-44D8-88B9-544DB22B638D}" type="pres">
      <dgm:prSet presAssocID="{12B0FAF2-1F23-4B6B-9110-4CC75917E91E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2EB1187-CA1B-47A1-BCAC-42227F66FF0E}" type="pres">
      <dgm:prSet presAssocID="{12B0FAF2-1F23-4B6B-9110-4CC75917E91E}" presName="hierFlow" presStyleCnt="0"/>
      <dgm:spPr/>
    </dgm:pt>
    <dgm:pt modelId="{C19AB20B-2ED7-406A-9439-39E1B08CCC4A}" type="pres">
      <dgm:prSet presAssocID="{12B0FAF2-1F23-4B6B-9110-4CC75917E91E}" presName="firstBuf" presStyleCnt="0"/>
      <dgm:spPr/>
    </dgm:pt>
    <dgm:pt modelId="{5A6CE175-1D62-4328-9768-4C043B8A11A6}" type="pres">
      <dgm:prSet presAssocID="{12B0FAF2-1F23-4B6B-9110-4CC75917E91E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0EB98F7B-DB66-46A3-8C79-1B0EC87AC728}" type="pres">
      <dgm:prSet presAssocID="{5A487A3C-4D05-492D-9925-EC57E10A1E21}" presName="Name14" presStyleCnt="0"/>
      <dgm:spPr/>
    </dgm:pt>
    <dgm:pt modelId="{B357D95B-53B6-4DD2-8C30-C4DD9F3A1B81}" type="pres">
      <dgm:prSet presAssocID="{5A487A3C-4D05-492D-9925-EC57E10A1E21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815D537-6CB8-4310-9D04-92DD01324B9E}" type="pres">
      <dgm:prSet presAssocID="{5A487A3C-4D05-492D-9925-EC57E10A1E21}" presName="hierChild2" presStyleCnt="0"/>
      <dgm:spPr/>
    </dgm:pt>
    <dgm:pt modelId="{4D9D2491-BEB6-4F6A-AB1E-86DFD44557CB}" type="pres">
      <dgm:prSet presAssocID="{9162A24A-DDDE-409C-9FFB-0183F930AAD3}" presName="Name19" presStyleLbl="parChTrans1D2" presStyleIdx="0" presStyleCnt="2"/>
      <dgm:spPr/>
      <dgm:t>
        <a:bodyPr/>
        <a:lstStyle/>
        <a:p>
          <a:endParaRPr lang="en-US"/>
        </a:p>
      </dgm:t>
    </dgm:pt>
    <dgm:pt modelId="{A7122C45-5EEF-4217-A288-7700A7674DBC}" type="pres">
      <dgm:prSet presAssocID="{65FBAC11-9E62-45ED-92EC-18D393FF419B}" presName="Name21" presStyleCnt="0"/>
      <dgm:spPr/>
    </dgm:pt>
    <dgm:pt modelId="{1DE37E6C-86C1-414D-BF18-3926A35B8454}" type="pres">
      <dgm:prSet presAssocID="{65FBAC11-9E62-45ED-92EC-18D393FF419B}" presName="level2Shape" presStyleLbl="node2" presStyleIdx="0" presStyleCnt="2"/>
      <dgm:spPr/>
      <dgm:t>
        <a:bodyPr/>
        <a:lstStyle/>
        <a:p>
          <a:endParaRPr lang="en-US"/>
        </a:p>
      </dgm:t>
    </dgm:pt>
    <dgm:pt modelId="{B2F6D03A-4EE5-4CE6-943A-F624E71F7F32}" type="pres">
      <dgm:prSet presAssocID="{65FBAC11-9E62-45ED-92EC-18D393FF419B}" presName="hierChild3" presStyleCnt="0"/>
      <dgm:spPr/>
    </dgm:pt>
    <dgm:pt modelId="{93F14497-540E-40C8-86C4-FF6106470FBC}" type="pres">
      <dgm:prSet presAssocID="{6F53F757-4E96-4529-9001-451334A3FCFB}" presName="Name19" presStyleLbl="parChTrans1D3" presStyleIdx="0" presStyleCnt="3"/>
      <dgm:spPr/>
      <dgm:t>
        <a:bodyPr/>
        <a:lstStyle/>
        <a:p>
          <a:endParaRPr lang="en-US"/>
        </a:p>
      </dgm:t>
    </dgm:pt>
    <dgm:pt modelId="{EAC32E9A-3E22-478C-81BB-934782BA425B}" type="pres">
      <dgm:prSet presAssocID="{3752A13F-C3FD-4057-A0AA-2D92B9C6EAB3}" presName="Name21" presStyleCnt="0"/>
      <dgm:spPr/>
    </dgm:pt>
    <dgm:pt modelId="{5329EFFF-C0CA-4D47-9152-38CE4307726A}" type="pres">
      <dgm:prSet presAssocID="{3752A13F-C3FD-4057-A0AA-2D92B9C6EAB3}" presName="level2Shape" presStyleLbl="node3" presStyleIdx="0" presStyleCnt="3"/>
      <dgm:spPr/>
      <dgm:t>
        <a:bodyPr/>
        <a:lstStyle/>
        <a:p>
          <a:endParaRPr lang="en-US"/>
        </a:p>
      </dgm:t>
    </dgm:pt>
    <dgm:pt modelId="{753CED5B-4D67-4C79-8A75-515B335FAAE7}" type="pres">
      <dgm:prSet presAssocID="{3752A13F-C3FD-4057-A0AA-2D92B9C6EAB3}" presName="hierChild3" presStyleCnt="0"/>
      <dgm:spPr/>
    </dgm:pt>
    <dgm:pt modelId="{BB0D2B43-EDCC-47AE-BFC7-A5C8BA117D37}" type="pres">
      <dgm:prSet presAssocID="{4E870C91-BE25-4B27-8ECA-6D75B19BD4AD}" presName="Name19" presStyleLbl="parChTrans1D3" presStyleIdx="1" presStyleCnt="3"/>
      <dgm:spPr/>
      <dgm:t>
        <a:bodyPr/>
        <a:lstStyle/>
        <a:p>
          <a:endParaRPr lang="en-US"/>
        </a:p>
      </dgm:t>
    </dgm:pt>
    <dgm:pt modelId="{9E240FCA-2964-47A1-8AB8-4D7DB765F2D4}" type="pres">
      <dgm:prSet presAssocID="{8FE37041-8835-482B-901C-8CC9A81EE56A}" presName="Name21" presStyleCnt="0"/>
      <dgm:spPr/>
    </dgm:pt>
    <dgm:pt modelId="{613485F5-ED5C-431D-8E83-6F1CB66232B2}" type="pres">
      <dgm:prSet presAssocID="{8FE37041-8835-482B-901C-8CC9A81EE56A}" presName="level2Shape" presStyleLbl="node3" presStyleIdx="1" presStyleCnt="3"/>
      <dgm:spPr/>
      <dgm:t>
        <a:bodyPr/>
        <a:lstStyle/>
        <a:p>
          <a:endParaRPr lang="en-US"/>
        </a:p>
      </dgm:t>
    </dgm:pt>
    <dgm:pt modelId="{17D1229A-E467-4FF4-B380-66766737F8C2}" type="pres">
      <dgm:prSet presAssocID="{8FE37041-8835-482B-901C-8CC9A81EE56A}" presName="hierChild3" presStyleCnt="0"/>
      <dgm:spPr/>
    </dgm:pt>
    <dgm:pt modelId="{575E0310-72EA-4B86-88B2-737378B3E492}" type="pres">
      <dgm:prSet presAssocID="{2067379A-8B60-42A9-9672-4A532BBF0A25}" presName="Name19" presStyleLbl="parChTrans1D2" presStyleIdx="1" presStyleCnt="2"/>
      <dgm:spPr/>
      <dgm:t>
        <a:bodyPr/>
        <a:lstStyle/>
        <a:p>
          <a:endParaRPr lang="en-US"/>
        </a:p>
      </dgm:t>
    </dgm:pt>
    <dgm:pt modelId="{3AFF19AA-F7B9-474E-A0F6-82DED85E6550}" type="pres">
      <dgm:prSet presAssocID="{B8B5AD3C-C19D-4980-9287-5EE579CDF3C1}" presName="Name21" presStyleCnt="0"/>
      <dgm:spPr/>
    </dgm:pt>
    <dgm:pt modelId="{B1DED599-2F11-44EA-81B7-DE25D29D9733}" type="pres">
      <dgm:prSet presAssocID="{B8B5AD3C-C19D-4980-9287-5EE579CDF3C1}" presName="level2Shape" presStyleLbl="node2" presStyleIdx="1" presStyleCnt="2"/>
      <dgm:spPr/>
      <dgm:t>
        <a:bodyPr/>
        <a:lstStyle/>
        <a:p>
          <a:endParaRPr lang="en-US"/>
        </a:p>
      </dgm:t>
    </dgm:pt>
    <dgm:pt modelId="{6073F586-4ADC-400B-AEC0-13D736A5AD7E}" type="pres">
      <dgm:prSet presAssocID="{B8B5AD3C-C19D-4980-9287-5EE579CDF3C1}" presName="hierChild3" presStyleCnt="0"/>
      <dgm:spPr/>
    </dgm:pt>
    <dgm:pt modelId="{982013A9-1240-428A-AC7F-0F459FE33D84}" type="pres">
      <dgm:prSet presAssocID="{22E8D999-8D34-4542-8A5E-F60F02C0C441}" presName="Name19" presStyleLbl="parChTrans1D3" presStyleIdx="2" presStyleCnt="3"/>
      <dgm:spPr/>
      <dgm:t>
        <a:bodyPr/>
        <a:lstStyle/>
        <a:p>
          <a:endParaRPr lang="en-US"/>
        </a:p>
      </dgm:t>
    </dgm:pt>
    <dgm:pt modelId="{BB23ADE0-36CA-4082-A3E3-C4D31D2382A1}" type="pres">
      <dgm:prSet presAssocID="{987F4E4C-B75E-4851-AABD-6FD8323EB808}" presName="Name21" presStyleCnt="0"/>
      <dgm:spPr/>
    </dgm:pt>
    <dgm:pt modelId="{B3C333D3-E88B-43F9-B6E3-55DB06243C4C}" type="pres">
      <dgm:prSet presAssocID="{987F4E4C-B75E-4851-AABD-6FD8323EB808}" presName="level2Shape" presStyleLbl="node3" presStyleIdx="2" presStyleCnt="3"/>
      <dgm:spPr/>
      <dgm:t>
        <a:bodyPr/>
        <a:lstStyle/>
        <a:p>
          <a:endParaRPr lang="en-US"/>
        </a:p>
      </dgm:t>
    </dgm:pt>
    <dgm:pt modelId="{162910AD-CF77-4621-8BC0-D12AA417FD39}" type="pres">
      <dgm:prSet presAssocID="{987F4E4C-B75E-4851-AABD-6FD8323EB808}" presName="hierChild3" presStyleCnt="0"/>
      <dgm:spPr/>
    </dgm:pt>
    <dgm:pt modelId="{5E4F4418-BB66-49F7-9FDA-1A39B63F5449}" type="pres">
      <dgm:prSet presAssocID="{12B0FAF2-1F23-4B6B-9110-4CC75917E91E}" presName="bgShapesFlow" presStyleCnt="0"/>
      <dgm:spPr/>
    </dgm:pt>
    <dgm:pt modelId="{0F2ABF9B-131B-47D7-BFCE-1BDBA25E8933}" type="pres">
      <dgm:prSet presAssocID="{9601F2E0-7006-4AC7-BA6E-E7849E09B163}" presName="rectComp" presStyleCnt="0"/>
      <dgm:spPr/>
    </dgm:pt>
    <dgm:pt modelId="{625CBB97-61A5-4C66-BDB9-99349E7F9110}" type="pres">
      <dgm:prSet presAssocID="{9601F2E0-7006-4AC7-BA6E-E7849E09B163}" presName="bgRect" presStyleLbl="bgShp" presStyleIdx="0" presStyleCnt="3"/>
      <dgm:spPr/>
      <dgm:t>
        <a:bodyPr/>
        <a:lstStyle/>
        <a:p>
          <a:endParaRPr lang="en-US"/>
        </a:p>
      </dgm:t>
    </dgm:pt>
    <dgm:pt modelId="{870DE440-3CDF-452C-8A94-D8930C32AF7D}" type="pres">
      <dgm:prSet presAssocID="{9601F2E0-7006-4AC7-BA6E-E7849E09B163}" presName="bgRectTx" presStyleLbl="bgShp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B4227A-074B-4066-8091-DBB39A2BF354}" type="pres">
      <dgm:prSet presAssocID="{9601F2E0-7006-4AC7-BA6E-E7849E09B163}" presName="spComp" presStyleCnt="0"/>
      <dgm:spPr/>
    </dgm:pt>
    <dgm:pt modelId="{22FDEC7D-81B1-48E6-B7EC-250252231FE7}" type="pres">
      <dgm:prSet presAssocID="{9601F2E0-7006-4AC7-BA6E-E7849E09B163}" presName="vSp" presStyleCnt="0"/>
      <dgm:spPr/>
    </dgm:pt>
    <dgm:pt modelId="{2B7E7E9A-37C1-47E6-AAD8-C5E817B4470A}" type="pres">
      <dgm:prSet presAssocID="{3C401B15-7487-466D-97D2-3EA09D072CD4}" presName="rectComp" presStyleCnt="0"/>
      <dgm:spPr/>
    </dgm:pt>
    <dgm:pt modelId="{C8A2818D-EBE7-4776-814B-A9A3C5878291}" type="pres">
      <dgm:prSet presAssocID="{3C401B15-7487-466D-97D2-3EA09D072CD4}" presName="bgRect" presStyleLbl="bgShp" presStyleIdx="1" presStyleCnt="3"/>
      <dgm:spPr/>
      <dgm:t>
        <a:bodyPr/>
        <a:lstStyle/>
        <a:p>
          <a:endParaRPr lang="en-US"/>
        </a:p>
      </dgm:t>
    </dgm:pt>
    <dgm:pt modelId="{B72D2334-9F9A-4905-93D6-EA26C4821178}" type="pres">
      <dgm:prSet presAssocID="{3C401B15-7487-466D-97D2-3EA09D072CD4}" presName="bgRectTx" presStyleLbl="bgShp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88BD20-5DF0-4E0E-8545-67002862111F}" type="pres">
      <dgm:prSet presAssocID="{3C401B15-7487-466D-97D2-3EA09D072CD4}" presName="spComp" presStyleCnt="0"/>
      <dgm:spPr/>
    </dgm:pt>
    <dgm:pt modelId="{7EA65395-119E-4F5F-9350-11BBED107C00}" type="pres">
      <dgm:prSet presAssocID="{3C401B15-7487-466D-97D2-3EA09D072CD4}" presName="vSp" presStyleCnt="0"/>
      <dgm:spPr/>
    </dgm:pt>
    <dgm:pt modelId="{E6AFB2A2-0EDC-4435-929F-4E8BEEE13B20}" type="pres">
      <dgm:prSet presAssocID="{5BF9BBB3-EC94-446E-9767-F9A9BD1A2AFA}" presName="rectComp" presStyleCnt="0"/>
      <dgm:spPr/>
    </dgm:pt>
    <dgm:pt modelId="{D6BA8065-F87F-4C79-A29F-8B937CF4F95F}" type="pres">
      <dgm:prSet presAssocID="{5BF9BBB3-EC94-446E-9767-F9A9BD1A2AFA}" presName="bgRect" presStyleLbl="bgShp" presStyleIdx="2" presStyleCnt="3"/>
      <dgm:spPr/>
      <dgm:t>
        <a:bodyPr/>
        <a:lstStyle/>
        <a:p>
          <a:endParaRPr lang="en-US"/>
        </a:p>
      </dgm:t>
    </dgm:pt>
    <dgm:pt modelId="{BDB2A7F7-EC55-4C7F-9AD3-336A98F7698C}" type="pres">
      <dgm:prSet presAssocID="{5BF9BBB3-EC94-446E-9767-F9A9BD1A2AFA}" presName="bgRectTx" presStyleLbl="bgShp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BF6A0A2-BE17-4CBF-9679-EAACC9C50FB5}" srcId="{12B0FAF2-1F23-4B6B-9110-4CC75917E91E}" destId="{5BF9BBB3-EC94-446E-9767-F9A9BD1A2AFA}" srcOrd="3" destOrd="0" parTransId="{25D06808-02F8-4C8C-8B3C-31B97E0609B9}" sibTransId="{6DA5E2D5-DA79-4647-B0BE-CFD15523DFB4}"/>
    <dgm:cxn modelId="{D2CFCAAE-A3AE-42A1-852F-05742EEA4E09}" srcId="{B8B5AD3C-C19D-4980-9287-5EE579CDF3C1}" destId="{987F4E4C-B75E-4851-AABD-6FD8323EB808}" srcOrd="0" destOrd="0" parTransId="{22E8D999-8D34-4542-8A5E-F60F02C0C441}" sibTransId="{4C3F5E58-1A21-4DF0-860A-93D7BD3202A9}"/>
    <dgm:cxn modelId="{AD82685C-E7DF-492A-839D-77BB0B6A004B}" type="presOf" srcId="{65FBAC11-9E62-45ED-92EC-18D393FF419B}" destId="{1DE37E6C-86C1-414D-BF18-3926A35B8454}" srcOrd="0" destOrd="0" presId="urn:microsoft.com/office/officeart/2005/8/layout/hierarchy6"/>
    <dgm:cxn modelId="{A05DE22C-0F91-4A9E-BBAD-991C0315EB08}" srcId="{12B0FAF2-1F23-4B6B-9110-4CC75917E91E}" destId="{5A487A3C-4D05-492D-9925-EC57E10A1E21}" srcOrd="0" destOrd="0" parTransId="{B07A654A-556D-406B-B451-BE5D332E14FB}" sibTransId="{F800C7D6-315D-4E7E-BED8-1CEE6870BED3}"/>
    <dgm:cxn modelId="{E231483D-C1AC-457B-BE92-9822D09EF840}" srcId="{65FBAC11-9E62-45ED-92EC-18D393FF419B}" destId="{3752A13F-C3FD-4057-A0AA-2D92B9C6EAB3}" srcOrd="0" destOrd="0" parTransId="{6F53F757-4E96-4529-9001-451334A3FCFB}" sibTransId="{55474572-ABAB-45E9-8798-5F2A370181BD}"/>
    <dgm:cxn modelId="{6E5E5B9E-A4DB-450E-9D31-B226C42FE9D8}" type="presOf" srcId="{5BF9BBB3-EC94-446E-9767-F9A9BD1A2AFA}" destId="{BDB2A7F7-EC55-4C7F-9AD3-336A98F7698C}" srcOrd="1" destOrd="0" presId="urn:microsoft.com/office/officeart/2005/8/layout/hierarchy6"/>
    <dgm:cxn modelId="{274C680D-4BB0-40AC-8EE4-6681712DD41D}" type="presOf" srcId="{5BF9BBB3-EC94-446E-9767-F9A9BD1A2AFA}" destId="{D6BA8065-F87F-4C79-A29F-8B937CF4F95F}" srcOrd="0" destOrd="0" presId="urn:microsoft.com/office/officeart/2005/8/layout/hierarchy6"/>
    <dgm:cxn modelId="{46976718-C550-44CC-A7C9-0C3D6E7474C0}" srcId="{65FBAC11-9E62-45ED-92EC-18D393FF419B}" destId="{8FE37041-8835-482B-901C-8CC9A81EE56A}" srcOrd="1" destOrd="0" parTransId="{4E870C91-BE25-4B27-8ECA-6D75B19BD4AD}" sibTransId="{6D6B3877-E997-42B7-B0F4-F6371B8F9E43}"/>
    <dgm:cxn modelId="{0AD55ABB-A10F-4622-9375-58B5BE226C53}" srcId="{5A487A3C-4D05-492D-9925-EC57E10A1E21}" destId="{B8B5AD3C-C19D-4980-9287-5EE579CDF3C1}" srcOrd="1" destOrd="0" parTransId="{2067379A-8B60-42A9-9672-4A532BBF0A25}" sibTransId="{F14C6251-23BC-44D3-84E8-9AE06E4C5FC3}"/>
    <dgm:cxn modelId="{73F9100C-299B-48D1-86F2-D06E2532609D}" type="presOf" srcId="{12B0FAF2-1F23-4B6B-9110-4CC75917E91E}" destId="{B01C2700-1640-44D8-88B9-544DB22B638D}" srcOrd="0" destOrd="0" presId="urn:microsoft.com/office/officeart/2005/8/layout/hierarchy6"/>
    <dgm:cxn modelId="{9A92362E-0766-41A8-91FC-25CF72365D6A}" srcId="{5A487A3C-4D05-492D-9925-EC57E10A1E21}" destId="{65FBAC11-9E62-45ED-92EC-18D393FF419B}" srcOrd="0" destOrd="0" parTransId="{9162A24A-DDDE-409C-9FFB-0183F930AAD3}" sibTransId="{DDA62F7F-E97D-4E97-9BBA-3B1E229D5755}"/>
    <dgm:cxn modelId="{95EE55DE-B395-4B4F-BBA7-510FF4372E37}" type="presOf" srcId="{9601F2E0-7006-4AC7-BA6E-E7849E09B163}" destId="{870DE440-3CDF-452C-8A94-D8930C32AF7D}" srcOrd="1" destOrd="0" presId="urn:microsoft.com/office/officeart/2005/8/layout/hierarchy6"/>
    <dgm:cxn modelId="{940AF9EE-B152-4F12-952A-884DE61970FF}" type="presOf" srcId="{3C401B15-7487-466D-97D2-3EA09D072CD4}" destId="{C8A2818D-EBE7-4776-814B-A9A3C5878291}" srcOrd="0" destOrd="0" presId="urn:microsoft.com/office/officeart/2005/8/layout/hierarchy6"/>
    <dgm:cxn modelId="{4DA5C5EE-4265-415B-B5F3-772BE8F31996}" type="presOf" srcId="{9162A24A-DDDE-409C-9FFB-0183F930AAD3}" destId="{4D9D2491-BEB6-4F6A-AB1E-86DFD44557CB}" srcOrd="0" destOrd="0" presId="urn:microsoft.com/office/officeart/2005/8/layout/hierarchy6"/>
    <dgm:cxn modelId="{F579A7E0-4434-4472-9C9A-5FF1117950B5}" type="presOf" srcId="{3752A13F-C3FD-4057-A0AA-2D92B9C6EAB3}" destId="{5329EFFF-C0CA-4D47-9152-38CE4307726A}" srcOrd="0" destOrd="0" presId="urn:microsoft.com/office/officeart/2005/8/layout/hierarchy6"/>
    <dgm:cxn modelId="{9671BEE4-D78B-4397-A748-2C364CF2A967}" type="presOf" srcId="{2067379A-8B60-42A9-9672-4A532BBF0A25}" destId="{575E0310-72EA-4B86-88B2-737378B3E492}" srcOrd="0" destOrd="0" presId="urn:microsoft.com/office/officeart/2005/8/layout/hierarchy6"/>
    <dgm:cxn modelId="{046C7BA2-4C02-4B9D-B65F-B72B1CE842DF}" srcId="{12B0FAF2-1F23-4B6B-9110-4CC75917E91E}" destId="{3C401B15-7487-466D-97D2-3EA09D072CD4}" srcOrd="2" destOrd="0" parTransId="{EED8EBBD-36C4-4D1B-8716-8B387C884EA8}" sibTransId="{92FDBA18-975C-47B6-B894-730B25AF2767}"/>
    <dgm:cxn modelId="{4E1ADE5F-7924-45BA-B9BC-C4ADE9A2B9DC}" type="presOf" srcId="{6F53F757-4E96-4529-9001-451334A3FCFB}" destId="{93F14497-540E-40C8-86C4-FF6106470FBC}" srcOrd="0" destOrd="0" presId="urn:microsoft.com/office/officeart/2005/8/layout/hierarchy6"/>
    <dgm:cxn modelId="{ED65E621-CA59-4AE7-B8C4-0DC63067B60C}" type="presOf" srcId="{8FE37041-8835-482B-901C-8CC9A81EE56A}" destId="{613485F5-ED5C-431D-8E83-6F1CB66232B2}" srcOrd="0" destOrd="0" presId="urn:microsoft.com/office/officeart/2005/8/layout/hierarchy6"/>
    <dgm:cxn modelId="{D73B30B2-F835-469B-8F6F-999F56EE5494}" type="presOf" srcId="{4E870C91-BE25-4B27-8ECA-6D75B19BD4AD}" destId="{BB0D2B43-EDCC-47AE-BFC7-A5C8BA117D37}" srcOrd="0" destOrd="0" presId="urn:microsoft.com/office/officeart/2005/8/layout/hierarchy6"/>
    <dgm:cxn modelId="{46565758-1B82-4CDB-8FB6-9DE1114FA532}" type="presOf" srcId="{B8B5AD3C-C19D-4980-9287-5EE579CDF3C1}" destId="{B1DED599-2F11-44EA-81B7-DE25D29D9733}" srcOrd="0" destOrd="0" presId="urn:microsoft.com/office/officeart/2005/8/layout/hierarchy6"/>
    <dgm:cxn modelId="{66A8D86D-5AD6-4916-AB28-E7A99426852F}" srcId="{12B0FAF2-1F23-4B6B-9110-4CC75917E91E}" destId="{9601F2E0-7006-4AC7-BA6E-E7849E09B163}" srcOrd="1" destOrd="0" parTransId="{AA47B047-6432-4578-8BFF-2EF4F60ABFD2}" sibTransId="{B7FC86DD-C607-4EA3-9918-66CFC3F2B397}"/>
    <dgm:cxn modelId="{48BBB902-270F-4AEF-B6AE-3AFB69F20C9B}" type="presOf" srcId="{9601F2E0-7006-4AC7-BA6E-E7849E09B163}" destId="{625CBB97-61A5-4C66-BDB9-99349E7F9110}" srcOrd="0" destOrd="0" presId="urn:microsoft.com/office/officeart/2005/8/layout/hierarchy6"/>
    <dgm:cxn modelId="{69C01BBB-6AE6-43AC-9409-811D86C40168}" type="presOf" srcId="{22E8D999-8D34-4542-8A5E-F60F02C0C441}" destId="{982013A9-1240-428A-AC7F-0F459FE33D84}" srcOrd="0" destOrd="0" presId="urn:microsoft.com/office/officeart/2005/8/layout/hierarchy6"/>
    <dgm:cxn modelId="{C824CEEB-B220-44E6-9AA7-FAE14B95F2D1}" type="presOf" srcId="{5A487A3C-4D05-492D-9925-EC57E10A1E21}" destId="{B357D95B-53B6-4DD2-8C30-C4DD9F3A1B81}" srcOrd="0" destOrd="0" presId="urn:microsoft.com/office/officeart/2005/8/layout/hierarchy6"/>
    <dgm:cxn modelId="{A7842072-B12C-4CED-86EA-D9392B17890F}" type="presOf" srcId="{3C401B15-7487-466D-97D2-3EA09D072CD4}" destId="{B72D2334-9F9A-4905-93D6-EA26C4821178}" srcOrd="1" destOrd="0" presId="urn:microsoft.com/office/officeart/2005/8/layout/hierarchy6"/>
    <dgm:cxn modelId="{EF57FABD-2F10-4238-87A8-BA9F6D5E1FB9}" type="presOf" srcId="{987F4E4C-B75E-4851-AABD-6FD8323EB808}" destId="{B3C333D3-E88B-43F9-B6E3-55DB06243C4C}" srcOrd="0" destOrd="0" presId="urn:microsoft.com/office/officeart/2005/8/layout/hierarchy6"/>
    <dgm:cxn modelId="{B987FDB6-C178-4E19-A702-750E4505A8CF}" type="presParOf" srcId="{B01C2700-1640-44D8-88B9-544DB22B638D}" destId="{E2EB1187-CA1B-47A1-BCAC-42227F66FF0E}" srcOrd="0" destOrd="0" presId="urn:microsoft.com/office/officeart/2005/8/layout/hierarchy6"/>
    <dgm:cxn modelId="{4D3A1901-10F2-482C-A685-2BCE95794D46}" type="presParOf" srcId="{E2EB1187-CA1B-47A1-BCAC-42227F66FF0E}" destId="{C19AB20B-2ED7-406A-9439-39E1B08CCC4A}" srcOrd="0" destOrd="0" presId="urn:microsoft.com/office/officeart/2005/8/layout/hierarchy6"/>
    <dgm:cxn modelId="{F70E2E09-CFAD-4239-A127-15A493E6FCE6}" type="presParOf" srcId="{E2EB1187-CA1B-47A1-BCAC-42227F66FF0E}" destId="{5A6CE175-1D62-4328-9768-4C043B8A11A6}" srcOrd="1" destOrd="0" presId="urn:microsoft.com/office/officeart/2005/8/layout/hierarchy6"/>
    <dgm:cxn modelId="{5B392F61-83E9-47C0-9D7A-CF5010E8A7F9}" type="presParOf" srcId="{5A6CE175-1D62-4328-9768-4C043B8A11A6}" destId="{0EB98F7B-DB66-46A3-8C79-1B0EC87AC728}" srcOrd="0" destOrd="0" presId="urn:microsoft.com/office/officeart/2005/8/layout/hierarchy6"/>
    <dgm:cxn modelId="{1944BEF2-EF88-451A-883A-2F05291115E0}" type="presParOf" srcId="{0EB98F7B-DB66-46A3-8C79-1B0EC87AC728}" destId="{B357D95B-53B6-4DD2-8C30-C4DD9F3A1B81}" srcOrd="0" destOrd="0" presId="urn:microsoft.com/office/officeart/2005/8/layout/hierarchy6"/>
    <dgm:cxn modelId="{F6E2E5F1-CFF0-422E-BD70-C6D899CAE309}" type="presParOf" srcId="{0EB98F7B-DB66-46A3-8C79-1B0EC87AC728}" destId="{C815D537-6CB8-4310-9D04-92DD01324B9E}" srcOrd="1" destOrd="0" presId="urn:microsoft.com/office/officeart/2005/8/layout/hierarchy6"/>
    <dgm:cxn modelId="{54B66975-86CC-418B-A2BF-6FBEBB3E30E5}" type="presParOf" srcId="{C815D537-6CB8-4310-9D04-92DD01324B9E}" destId="{4D9D2491-BEB6-4F6A-AB1E-86DFD44557CB}" srcOrd="0" destOrd="0" presId="urn:microsoft.com/office/officeart/2005/8/layout/hierarchy6"/>
    <dgm:cxn modelId="{A040CDE5-58F6-4C98-BD97-00B0F05E831D}" type="presParOf" srcId="{C815D537-6CB8-4310-9D04-92DD01324B9E}" destId="{A7122C45-5EEF-4217-A288-7700A7674DBC}" srcOrd="1" destOrd="0" presId="urn:microsoft.com/office/officeart/2005/8/layout/hierarchy6"/>
    <dgm:cxn modelId="{9435534B-37D4-45E2-81F2-804BB09B74AB}" type="presParOf" srcId="{A7122C45-5EEF-4217-A288-7700A7674DBC}" destId="{1DE37E6C-86C1-414D-BF18-3926A35B8454}" srcOrd="0" destOrd="0" presId="urn:microsoft.com/office/officeart/2005/8/layout/hierarchy6"/>
    <dgm:cxn modelId="{8FE3030B-8E3D-4C3F-BDBB-41A6D435D40D}" type="presParOf" srcId="{A7122C45-5EEF-4217-A288-7700A7674DBC}" destId="{B2F6D03A-4EE5-4CE6-943A-F624E71F7F32}" srcOrd="1" destOrd="0" presId="urn:microsoft.com/office/officeart/2005/8/layout/hierarchy6"/>
    <dgm:cxn modelId="{A7348CEC-98A2-4A25-BE8F-ABCAFEA3094B}" type="presParOf" srcId="{B2F6D03A-4EE5-4CE6-943A-F624E71F7F32}" destId="{93F14497-540E-40C8-86C4-FF6106470FBC}" srcOrd="0" destOrd="0" presId="urn:microsoft.com/office/officeart/2005/8/layout/hierarchy6"/>
    <dgm:cxn modelId="{B506A8B7-10A7-46A0-A716-C6FDFFC00351}" type="presParOf" srcId="{B2F6D03A-4EE5-4CE6-943A-F624E71F7F32}" destId="{EAC32E9A-3E22-478C-81BB-934782BA425B}" srcOrd="1" destOrd="0" presId="urn:microsoft.com/office/officeart/2005/8/layout/hierarchy6"/>
    <dgm:cxn modelId="{915B258B-C2B0-48B9-A5B9-077BBB498734}" type="presParOf" srcId="{EAC32E9A-3E22-478C-81BB-934782BA425B}" destId="{5329EFFF-C0CA-4D47-9152-38CE4307726A}" srcOrd="0" destOrd="0" presId="urn:microsoft.com/office/officeart/2005/8/layout/hierarchy6"/>
    <dgm:cxn modelId="{FA61ADF2-B03F-4A74-9C09-19379083B82E}" type="presParOf" srcId="{EAC32E9A-3E22-478C-81BB-934782BA425B}" destId="{753CED5B-4D67-4C79-8A75-515B335FAAE7}" srcOrd="1" destOrd="0" presId="urn:microsoft.com/office/officeart/2005/8/layout/hierarchy6"/>
    <dgm:cxn modelId="{E3DD071D-D70F-4675-9F16-C26DE560E979}" type="presParOf" srcId="{B2F6D03A-4EE5-4CE6-943A-F624E71F7F32}" destId="{BB0D2B43-EDCC-47AE-BFC7-A5C8BA117D37}" srcOrd="2" destOrd="0" presId="urn:microsoft.com/office/officeart/2005/8/layout/hierarchy6"/>
    <dgm:cxn modelId="{4CE21E7C-FC49-4B5E-B5D9-40D9E756AFF4}" type="presParOf" srcId="{B2F6D03A-4EE5-4CE6-943A-F624E71F7F32}" destId="{9E240FCA-2964-47A1-8AB8-4D7DB765F2D4}" srcOrd="3" destOrd="0" presId="urn:microsoft.com/office/officeart/2005/8/layout/hierarchy6"/>
    <dgm:cxn modelId="{DBC95622-4D76-4448-B9C7-48779F7CF0FD}" type="presParOf" srcId="{9E240FCA-2964-47A1-8AB8-4D7DB765F2D4}" destId="{613485F5-ED5C-431D-8E83-6F1CB66232B2}" srcOrd="0" destOrd="0" presId="urn:microsoft.com/office/officeart/2005/8/layout/hierarchy6"/>
    <dgm:cxn modelId="{5F2419D7-A8B0-4EFE-A287-BDC9F217F61F}" type="presParOf" srcId="{9E240FCA-2964-47A1-8AB8-4D7DB765F2D4}" destId="{17D1229A-E467-4FF4-B380-66766737F8C2}" srcOrd="1" destOrd="0" presId="urn:microsoft.com/office/officeart/2005/8/layout/hierarchy6"/>
    <dgm:cxn modelId="{2CF55A9B-25EC-4178-9ABD-D30ED6EEF9A4}" type="presParOf" srcId="{C815D537-6CB8-4310-9D04-92DD01324B9E}" destId="{575E0310-72EA-4B86-88B2-737378B3E492}" srcOrd="2" destOrd="0" presId="urn:microsoft.com/office/officeart/2005/8/layout/hierarchy6"/>
    <dgm:cxn modelId="{4E0560CF-A83B-4007-BAAB-38C4491F3D78}" type="presParOf" srcId="{C815D537-6CB8-4310-9D04-92DD01324B9E}" destId="{3AFF19AA-F7B9-474E-A0F6-82DED85E6550}" srcOrd="3" destOrd="0" presId="urn:microsoft.com/office/officeart/2005/8/layout/hierarchy6"/>
    <dgm:cxn modelId="{A9180509-F211-42ED-A203-050B1BE4406E}" type="presParOf" srcId="{3AFF19AA-F7B9-474E-A0F6-82DED85E6550}" destId="{B1DED599-2F11-44EA-81B7-DE25D29D9733}" srcOrd="0" destOrd="0" presId="urn:microsoft.com/office/officeart/2005/8/layout/hierarchy6"/>
    <dgm:cxn modelId="{43D42C6B-08A2-42A1-B152-74D904A2B4E8}" type="presParOf" srcId="{3AFF19AA-F7B9-474E-A0F6-82DED85E6550}" destId="{6073F586-4ADC-400B-AEC0-13D736A5AD7E}" srcOrd="1" destOrd="0" presId="urn:microsoft.com/office/officeart/2005/8/layout/hierarchy6"/>
    <dgm:cxn modelId="{BCA5C801-A811-4492-8337-93F3A9C838F2}" type="presParOf" srcId="{6073F586-4ADC-400B-AEC0-13D736A5AD7E}" destId="{982013A9-1240-428A-AC7F-0F459FE33D84}" srcOrd="0" destOrd="0" presId="urn:microsoft.com/office/officeart/2005/8/layout/hierarchy6"/>
    <dgm:cxn modelId="{31366F66-9318-4121-8039-597BE27F0675}" type="presParOf" srcId="{6073F586-4ADC-400B-AEC0-13D736A5AD7E}" destId="{BB23ADE0-36CA-4082-A3E3-C4D31D2382A1}" srcOrd="1" destOrd="0" presId="urn:microsoft.com/office/officeart/2005/8/layout/hierarchy6"/>
    <dgm:cxn modelId="{30E004E1-0BFA-4CB6-97D6-F2116768BA2A}" type="presParOf" srcId="{BB23ADE0-36CA-4082-A3E3-C4D31D2382A1}" destId="{B3C333D3-E88B-43F9-B6E3-55DB06243C4C}" srcOrd="0" destOrd="0" presId="urn:microsoft.com/office/officeart/2005/8/layout/hierarchy6"/>
    <dgm:cxn modelId="{7F9B6370-7B8B-4FA6-8EE6-47C2CE4EEE40}" type="presParOf" srcId="{BB23ADE0-36CA-4082-A3E3-C4D31D2382A1}" destId="{162910AD-CF77-4621-8BC0-D12AA417FD39}" srcOrd="1" destOrd="0" presId="urn:microsoft.com/office/officeart/2005/8/layout/hierarchy6"/>
    <dgm:cxn modelId="{1DA898BB-85F6-4023-B072-9922CEA544FA}" type="presParOf" srcId="{B01C2700-1640-44D8-88B9-544DB22B638D}" destId="{5E4F4418-BB66-49F7-9FDA-1A39B63F5449}" srcOrd="1" destOrd="0" presId="urn:microsoft.com/office/officeart/2005/8/layout/hierarchy6"/>
    <dgm:cxn modelId="{496F6F54-6F9F-467E-8DBB-8265B517B5A7}" type="presParOf" srcId="{5E4F4418-BB66-49F7-9FDA-1A39B63F5449}" destId="{0F2ABF9B-131B-47D7-BFCE-1BDBA25E8933}" srcOrd="0" destOrd="0" presId="urn:microsoft.com/office/officeart/2005/8/layout/hierarchy6"/>
    <dgm:cxn modelId="{2EF90895-ADD8-413C-B031-F56AEDF98F33}" type="presParOf" srcId="{0F2ABF9B-131B-47D7-BFCE-1BDBA25E8933}" destId="{625CBB97-61A5-4C66-BDB9-99349E7F9110}" srcOrd="0" destOrd="0" presId="urn:microsoft.com/office/officeart/2005/8/layout/hierarchy6"/>
    <dgm:cxn modelId="{44D4DCA0-EDC1-4458-8BFC-FDE30AE76685}" type="presParOf" srcId="{0F2ABF9B-131B-47D7-BFCE-1BDBA25E8933}" destId="{870DE440-3CDF-452C-8A94-D8930C32AF7D}" srcOrd="1" destOrd="0" presId="urn:microsoft.com/office/officeart/2005/8/layout/hierarchy6"/>
    <dgm:cxn modelId="{99A0BD45-1829-4B70-9C76-4DFBB1ACC16D}" type="presParOf" srcId="{5E4F4418-BB66-49F7-9FDA-1A39B63F5449}" destId="{ABB4227A-074B-4066-8091-DBB39A2BF354}" srcOrd="1" destOrd="0" presId="urn:microsoft.com/office/officeart/2005/8/layout/hierarchy6"/>
    <dgm:cxn modelId="{C0DCF740-EC39-4B67-BFAC-B3C015B24586}" type="presParOf" srcId="{ABB4227A-074B-4066-8091-DBB39A2BF354}" destId="{22FDEC7D-81B1-48E6-B7EC-250252231FE7}" srcOrd="0" destOrd="0" presId="urn:microsoft.com/office/officeart/2005/8/layout/hierarchy6"/>
    <dgm:cxn modelId="{1D7F3BCF-569F-45EE-98A8-70573AA50391}" type="presParOf" srcId="{5E4F4418-BB66-49F7-9FDA-1A39B63F5449}" destId="{2B7E7E9A-37C1-47E6-AAD8-C5E817B4470A}" srcOrd="2" destOrd="0" presId="urn:microsoft.com/office/officeart/2005/8/layout/hierarchy6"/>
    <dgm:cxn modelId="{427851C6-306B-4BF3-882A-6F9E121F6BDD}" type="presParOf" srcId="{2B7E7E9A-37C1-47E6-AAD8-C5E817B4470A}" destId="{C8A2818D-EBE7-4776-814B-A9A3C5878291}" srcOrd="0" destOrd="0" presId="urn:microsoft.com/office/officeart/2005/8/layout/hierarchy6"/>
    <dgm:cxn modelId="{0DC6425A-E6F5-4306-BC0C-233C0EA08AF6}" type="presParOf" srcId="{2B7E7E9A-37C1-47E6-AAD8-C5E817B4470A}" destId="{B72D2334-9F9A-4905-93D6-EA26C4821178}" srcOrd="1" destOrd="0" presId="urn:microsoft.com/office/officeart/2005/8/layout/hierarchy6"/>
    <dgm:cxn modelId="{E177F3C1-47CA-43EC-8ABD-612619ED64D2}" type="presParOf" srcId="{5E4F4418-BB66-49F7-9FDA-1A39B63F5449}" destId="{AA88BD20-5DF0-4E0E-8545-67002862111F}" srcOrd="3" destOrd="0" presId="urn:microsoft.com/office/officeart/2005/8/layout/hierarchy6"/>
    <dgm:cxn modelId="{1E78CE3B-20C3-49CB-9743-A8EE409FB320}" type="presParOf" srcId="{AA88BD20-5DF0-4E0E-8545-67002862111F}" destId="{7EA65395-119E-4F5F-9350-11BBED107C00}" srcOrd="0" destOrd="0" presId="urn:microsoft.com/office/officeart/2005/8/layout/hierarchy6"/>
    <dgm:cxn modelId="{63F76F98-F168-41F7-B6B6-886FC48004A1}" type="presParOf" srcId="{5E4F4418-BB66-49F7-9FDA-1A39B63F5449}" destId="{E6AFB2A2-0EDC-4435-929F-4E8BEEE13B20}" srcOrd="4" destOrd="0" presId="urn:microsoft.com/office/officeart/2005/8/layout/hierarchy6"/>
    <dgm:cxn modelId="{078EE91F-478B-47F2-A8C2-81CA7D0140EA}" type="presParOf" srcId="{E6AFB2A2-0EDC-4435-929F-4E8BEEE13B20}" destId="{D6BA8065-F87F-4C79-A29F-8B937CF4F95F}" srcOrd="0" destOrd="0" presId="urn:microsoft.com/office/officeart/2005/8/layout/hierarchy6"/>
    <dgm:cxn modelId="{44E389F1-F5B7-40AA-98E0-3EC578BCA75A}" type="presParOf" srcId="{E6AFB2A2-0EDC-4435-929F-4E8BEEE13B20}" destId="{BDB2A7F7-EC55-4C7F-9AD3-336A98F7698C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BA8065-F87F-4C79-A29F-8B937CF4F95F}">
      <dsp:nvSpPr>
        <dsp:cNvPr id="0" name=""/>
        <dsp:cNvSpPr/>
      </dsp:nvSpPr>
      <dsp:spPr>
        <a:xfrm>
          <a:off x="0" y="3027560"/>
          <a:ext cx="7619999" cy="1150441"/>
        </a:xfrm>
        <a:prstGeom prst="roundRect">
          <a:avLst>
            <a:gd name="adj" fmla="val 10000"/>
          </a:avLst>
        </a:prstGeom>
        <a:solidFill>
          <a:srgbClr val="E7E6E6">
            <a:lumMod val="90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First Order Repositories</a:t>
          </a:r>
        </a:p>
      </dsp:txBody>
      <dsp:txXfrm>
        <a:off x="33695" y="3061255"/>
        <a:ext cx="2218610" cy="1083051"/>
      </dsp:txXfrm>
    </dsp:sp>
    <dsp:sp modelId="{C8A2818D-EBE7-4776-814B-A9A3C5878291}">
      <dsp:nvSpPr>
        <dsp:cNvPr id="0" name=""/>
        <dsp:cNvSpPr/>
      </dsp:nvSpPr>
      <dsp:spPr>
        <a:xfrm>
          <a:off x="0" y="1685379"/>
          <a:ext cx="7619999" cy="1150441"/>
        </a:xfrm>
        <a:prstGeom prst="roundRect">
          <a:avLst>
            <a:gd name="adj" fmla="val 10000"/>
          </a:avLst>
        </a:prstGeom>
        <a:solidFill>
          <a:srgbClr val="E7E6E6">
            <a:lumMod val="90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Second Order Repositories</a:t>
          </a:r>
        </a:p>
      </dsp:txBody>
      <dsp:txXfrm>
        <a:off x="33695" y="1719074"/>
        <a:ext cx="2218610" cy="1083051"/>
      </dsp:txXfrm>
    </dsp:sp>
    <dsp:sp modelId="{625CBB97-61A5-4C66-BDB9-99349E7F9110}">
      <dsp:nvSpPr>
        <dsp:cNvPr id="0" name=""/>
        <dsp:cNvSpPr/>
      </dsp:nvSpPr>
      <dsp:spPr>
        <a:xfrm>
          <a:off x="0" y="343197"/>
          <a:ext cx="7619999" cy="1150441"/>
        </a:xfrm>
        <a:prstGeom prst="roundRect">
          <a:avLst>
            <a:gd name="adj" fmla="val 10000"/>
          </a:avLst>
        </a:prstGeom>
        <a:solidFill>
          <a:srgbClr val="E7E6E6">
            <a:lumMod val="90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libri" panose="020F0502020204030204"/>
              <a:ea typeface="+mn-ea"/>
              <a:cs typeface="+mn-cs"/>
            </a:rPr>
            <a:t>Aggregator</a:t>
          </a:r>
        </a:p>
      </dsp:txBody>
      <dsp:txXfrm>
        <a:off x="33695" y="376892"/>
        <a:ext cx="2218610" cy="1083051"/>
      </dsp:txXfrm>
    </dsp:sp>
    <dsp:sp modelId="{B357D95B-53B6-4DD2-8C30-C4DD9F3A1B81}">
      <dsp:nvSpPr>
        <dsp:cNvPr id="0" name=""/>
        <dsp:cNvSpPr/>
      </dsp:nvSpPr>
      <dsp:spPr>
        <a:xfrm>
          <a:off x="4625140" y="439067"/>
          <a:ext cx="1438051" cy="958701"/>
        </a:xfrm>
        <a:prstGeom prst="roundRect">
          <a:avLst>
            <a:gd name="adj" fmla="val 10000"/>
          </a:avLst>
        </a:prstGeom>
        <a:solidFill>
          <a:srgbClr val="E7E6E6">
            <a:lumMod val="5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DataONE</a:t>
          </a:r>
        </a:p>
      </dsp:txBody>
      <dsp:txXfrm>
        <a:off x="4653219" y="467146"/>
        <a:ext cx="1381893" cy="902543"/>
      </dsp:txXfrm>
    </dsp:sp>
    <dsp:sp modelId="{4D9D2491-BEB6-4F6A-AB1E-86DFD44557CB}">
      <dsp:nvSpPr>
        <dsp:cNvPr id="0" name=""/>
        <dsp:cNvSpPr/>
      </dsp:nvSpPr>
      <dsp:spPr>
        <a:xfrm>
          <a:off x="3942066" y="1397768"/>
          <a:ext cx="1402100" cy="383480"/>
        </a:xfrm>
        <a:custGeom>
          <a:avLst/>
          <a:gdLst/>
          <a:ahLst/>
          <a:cxnLst/>
          <a:rect l="0" t="0" r="0" b="0"/>
          <a:pathLst>
            <a:path>
              <a:moveTo>
                <a:pt x="1402100" y="0"/>
              </a:moveTo>
              <a:lnTo>
                <a:pt x="1402100" y="191740"/>
              </a:lnTo>
              <a:lnTo>
                <a:pt x="0" y="191740"/>
              </a:lnTo>
              <a:lnTo>
                <a:pt x="0" y="383480"/>
              </a:lnTo>
            </a:path>
          </a:pathLst>
        </a:custGeom>
        <a:noFill/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E37E6C-86C1-414D-BF18-3926A35B8454}">
      <dsp:nvSpPr>
        <dsp:cNvPr id="0" name=""/>
        <dsp:cNvSpPr/>
      </dsp:nvSpPr>
      <dsp:spPr>
        <a:xfrm>
          <a:off x="3223040" y="1781249"/>
          <a:ext cx="1438051" cy="958701"/>
        </a:xfrm>
        <a:prstGeom prst="roundRect">
          <a:avLst>
            <a:gd name="adj" fmla="val 10000"/>
          </a:avLst>
        </a:prstGeom>
        <a:solidFill>
          <a:srgbClr val="E7E6E6">
            <a:lumMod val="5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39 other </a:t>
          </a:r>
          <a:r>
            <a:rPr lang="en-US" sz="1100" kern="120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active member nodes*</a:t>
          </a:r>
        </a:p>
      </dsp:txBody>
      <dsp:txXfrm>
        <a:off x="3251119" y="1809328"/>
        <a:ext cx="1381893" cy="902543"/>
      </dsp:txXfrm>
    </dsp:sp>
    <dsp:sp modelId="{93F14497-540E-40C8-86C4-FF6106470FBC}">
      <dsp:nvSpPr>
        <dsp:cNvPr id="0" name=""/>
        <dsp:cNvSpPr/>
      </dsp:nvSpPr>
      <dsp:spPr>
        <a:xfrm>
          <a:off x="3007332" y="2739950"/>
          <a:ext cx="934733" cy="383480"/>
        </a:xfrm>
        <a:custGeom>
          <a:avLst/>
          <a:gdLst/>
          <a:ahLst/>
          <a:cxnLst/>
          <a:rect l="0" t="0" r="0" b="0"/>
          <a:pathLst>
            <a:path>
              <a:moveTo>
                <a:pt x="934733" y="0"/>
              </a:moveTo>
              <a:lnTo>
                <a:pt x="934733" y="191740"/>
              </a:lnTo>
              <a:lnTo>
                <a:pt x="0" y="191740"/>
              </a:lnTo>
              <a:lnTo>
                <a:pt x="0" y="383480"/>
              </a:lnTo>
            </a:path>
          </a:pathLst>
        </a:custGeom>
        <a:noFill/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29EFFF-C0CA-4D47-9152-38CE4307726A}">
      <dsp:nvSpPr>
        <dsp:cNvPr id="0" name=""/>
        <dsp:cNvSpPr/>
      </dsp:nvSpPr>
      <dsp:spPr>
        <a:xfrm>
          <a:off x="2288306" y="3123431"/>
          <a:ext cx="1438051" cy="958701"/>
        </a:xfrm>
        <a:prstGeom prst="roundRect">
          <a:avLst>
            <a:gd name="adj" fmla="val 10000"/>
          </a:avLst>
        </a:prstGeom>
        <a:solidFill>
          <a:srgbClr val="E7E6E6">
            <a:lumMod val="5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Many</a:t>
          </a:r>
        </a:p>
      </dsp:txBody>
      <dsp:txXfrm>
        <a:off x="2316385" y="3151510"/>
        <a:ext cx="1381893" cy="902543"/>
      </dsp:txXfrm>
    </dsp:sp>
    <dsp:sp modelId="{BB0D2B43-EDCC-47AE-BFC7-A5C8BA117D37}">
      <dsp:nvSpPr>
        <dsp:cNvPr id="0" name=""/>
        <dsp:cNvSpPr/>
      </dsp:nvSpPr>
      <dsp:spPr>
        <a:xfrm>
          <a:off x="3942066" y="2739950"/>
          <a:ext cx="934733" cy="3834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740"/>
              </a:lnTo>
              <a:lnTo>
                <a:pt x="934733" y="191740"/>
              </a:lnTo>
              <a:lnTo>
                <a:pt x="934733" y="383480"/>
              </a:lnTo>
            </a:path>
          </a:pathLst>
        </a:custGeom>
        <a:noFill/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3485F5-ED5C-431D-8E83-6F1CB66232B2}">
      <dsp:nvSpPr>
        <dsp:cNvPr id="0" name=""/>
        <dsp:cNvSpPr/>
      </dsp:nvSpPr>
      <dsp:spPr>
        <a:xfrm>
          <a:off x="4157774" y="3123431"/>
          <a:ext cx="1438051" cy="958701"/>
        </a:xfrm>
        <a:prstGeom prst="roundRect">
          <a:avLst>
            <a:gd name="adj" fmla="val 10000"/>
          </a:avLst>
        </a:prstGeom>
        <a:solidFill>
          <a:srgbClr val="E7E6E6">
            <a:lumMod val="5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Many</a:t>
          </a:r>
        </a:p>
      </dsp:txBody>
      <dsp:txXfrm>
        <a:off x="4185853" y="3151510"/>
        <a:ext cx="1381893" cy="902543"/>
      </dsp:txXfrm>
    </dsp:sp>
    <dsp:sp modelId="{575E0310-72EA-4B86-88B2-737378B3E492}">
      <dsp:nvSpPr>
        <dsp:cNvPr id="0" name=""/>
        <dsp:cNvSpPr/>
      </dsp:nvSpPr>
      <dsp:spPr>
        <a:xfrm>
          <a:off x="5344166" y="1397768"/>
          <a:ext cx="1402100" cy="3834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1740"/>
              </a:lnTo>
              <a:lnTo>
                <a:pt x="1402100" y="191740"/>
              </a:lnTo>
              <a:lnTo>
                <a:pt x="1402100" y="383480"/>
              </a:lnTo>
            </a:path>
          </a:pathLst>
        </a:custGeom>
        <a:noFill/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DED599-2F11-44EA-81B7-DE25D29D9733}">
      <dsp:nvSpPr>
        <dsp:cNvPr id="0" name=""/>
        <dsp:cNvSpPr/>
      </dsp:nvSpPr>
      <dsp:spPr>
        <a:xfrm>
          <a:off x="6027241" y="1781249"/>
          <a:ext cx="1438051" cy="958701"/>
        </a:xfrm>
        <a:prstGeom prst="roundRect">
          <a:avLst>
            <a:gd name="adj" fmla="val 10000"/>
          </a:avLst>
        </a:prstGeom>
        <a:solidFill>
          <a:srgbClr val="E7E6E6">
            <a:lumMod val="5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EDI Data Repository</a:t>
          </a:r>
        </a:p>
      </dsp:txBody>
      <dsp:txXfrm>
        <a:off x="6055320" y="1809328"/>
        <a:ext cx="1381893" cy="902543"/>
      </dsp:txXfrm>
    </dsp:sp>
    <dsp:sp modelId="{982013A9-1240-428A-AC7F-0F459FE33D84}">
      <dsp:nvSpPr>
        <dsp:cNvPr id="0" name=""/>
        <dsp:cNvSpPr/>
      </dsp:nvSpPr>
      <dsp:spPr>
        <a:xfrm>
          <a:off x="6700547" y="2739950"/>
          <a:ext cx="91440" cy="38348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83480"/>
              </a:lnTo>
            </a:path>
          </a:pathLst>
        </a:custGeom>
        <a:noFill/>
        <a:ln w="12700" cap="flat" cmpd="sng" algn="ctr">
          <a:solidFill>
            <a:sysClr val="windowText" lastClr="0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C333D3-E88B-43F9-B6E3-55DB06243C4C}">
      <dsp:nvSpPr>
        <dsp:cNvPr id="0" name=""/>
        <dsp:cNvSpPr/>
      </dsp:nvSpPr>
      <dsp:spPr>
        <a:xfrm>
          <a:off x="6027241" y="3123431"/>
          <a:ext cx="1438051" cy="958701"/>
        </a:xfrm>
        <a:prstGeom prst="roundRect">
          <a:avLst>
            <a:gd name="adj" fmla="val 10000"/>
          </a:avLst>
        </a:prstGeom>
        <a:solidFill>
          <a:srgbClr val="E7E6E6">
            <a:lumMod val="5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>
              <a:solidFill>
                <a:sysClr val="window" lastClr="FFFFFF"/>
              </a:solidFill>
              <a:latin typeface="Calibri" panose="020F0502020204030204"/>
              <a:ea typeface="+mn-ea"/>
              <a:cs typeface="+mn-cs"/>
            </a:rPr>
            <a:t>28 LTER sites, several Macrosystems Biology projects, EcoTrends</a:t>
          </a:r>
        </a:p>
      </dsp:txBody>
      <dsp:txXfrm>
        <a:off x="6055320" y="3151510"/>
        <a:ext cx="1381893" cy="9025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3943A8-215F-421E-819E-7A672E0281E9}" type="datetimeFigureOut">
              <a:rPr lang="en-US" smtClean="0"/>
              <a:t>8/2/2017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F71E31-4EB7-41AA-87A3-8BE39FA068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966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7CD01B-EE71-4D1F-B830-390C27FD63FC}" type="datetimeFigureOut">
              <a:rPr lang="en-US" smtClean="0"/>
              <a:t>8/2/2017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D13FE0-62C2-4AAC-BF1B-0611CE154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632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13FE0-62C2-4AAC-BF1B-0611CE15456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3666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prstClr val="black"/>
                </a:solidFill>
              </a:rPr>
              <a:t>Data are available for re-use, and they have been used for other publications, providing me with data citations that I include in my CV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13FE0-62C2-4AAC-BF1B-0611CE15456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9809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13FE0-62C2-4AAC-BF1B-0611CE15456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6285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13FE0-62C2-4AAC-BF1B-0611CE15456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7556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13FE0-62C2-4AAC-BF1B-0611CE15456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5794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13FE0-62C2-4AAC-BF1B-0611CE15456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7372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13FE0-62C2-4AAC-BF1B-0611CE15456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4947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Introduction to EDI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13FE0-62C2-4AAC-BF1B-0611CE15456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398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Additional detail describing EDI context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13FE0-62C2-4AAC-BF1B-0611CE15456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9453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Additional detail with emphasis on discovery and reuse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13FE0-62C2-4AAC-BF1B-0611CE15456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83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Good question</a:t>
            </a:r>
          </a:p>
          <a:p>
            <a:r>
              <a:rPr lang="en-US" dirty="0" smtClean="0"/>
              <a:t>Best answered by describing why I care about the services provided by EDI</a:t>
            </a:r>
          </a:p>
          <a:p>
            <a:r>
              <a:rPr lang="en-US" dirty="0" smtClean="0"/>
              <a:t>Two examples of data curation from my own work</a:t>
            </a:r>
          </a:p>
          <a:p>
            <a:r>
              <a:rPr lang="en-US" dirty="0" smtClean="0"/>
              <a:t>Doctoral dissertation in Quintana </a:t>
            </a:r>
            <a:r>
              <a:rPr lang="en-US" dirty="0" err="1" smtClean="0"/>
              <a:t>Roo</a:t>
            </a:r>
            <a:r>
              <a:rPr lang="en-US" dirty="0" smtClean="0"/>
              <a:t>, Mexico from 1973-78</a:t>
            </a:r>
          </a:p>
          <a:p>
            <a:r>
              <a:rPr lang="en-US" dirty="0" smtClean="0"/>
              <a:t>Long-term study of avian population dynamics in Puerto Rico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13FE0-62C2-4AAC-BF1B-0611CE15456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043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Part of my work in Mexico focused on the behavioral ecology of migrant and resident birds</a:t>
            </a:r>
          </a:p>
          <a:p>
            <a:r>
              <a:rPr lang="en-US" dirty="0" smtClean="0"/>
              <a:t>Foraging observations recorded on cassette tapes </a:t>
            </a:r>
          </a:p>
          <a:p>
            <a:r>
              <a:rPr lang="en-US" dirty="0" smtClean="0"/>
              <a:t>Data transcribed from cassette tapes using SSR system designed by a fellow graduate student at UW</a:t>
            </a:r>
          </a:p>
          <a:p>
            <a:r>
              <a:rPr lang="en-US" dirty="0" smtClean="0"/>
              <a:t>Medium for transcription was a </a:t>
            </a:r>
            <a:r>
              <a:rPr lang="en-US" dirty="0" err="1" smtClean="0"/>
              <a:t>Uher</a:t>
            </a:r>
            <a:r>
              <a:rPr lang="en-US" dirty="0" smtClean="0"/>
              <a:t> reel-to-reel tape recorder</a:t>
            </a:r>
          </a:p>
          <a:p>
            <a:r>
              <a:rPr lang="en-US" dirty="0" err="1" smtClean="0"/>
              <a:t>Uher</a:t>
            </a:r>
            <a:r>
              <a:rPr lang="en-US" dirty="0" smtClean="0"/>
              <a:t> tapes were read in to </a:t>
            </a:r>
            <a:r>
              <a:rPr lang="en-US" b="1" dirty="0" smtClean="0"/>
              <a:t>the</a:t>
            </a:r>
            <a:r>
              <a:rPr lang="en-US" dirty="0" smtClean="0"/>
              <a:t> computer serving the Botany and Zoology departments, a </a:t>
            </a:r>
            <a:r>
              <a:rPr lang="en-US" dirty="0" err="1" smtClean="0"/>
              <a:t>Datacraft</a:t>
            </a:r>
            <a:r>
              <a:rPr lang="en-US" dirty="0" smtClean="0"/>
              <a:t> 6024/5 (BOZO)</a:t>
            </a:r>
          </a:p>
          <a:p>
            <a:r>
              <a:rPr lang="en-US" dirty="0" smtClean="0"/>
              <a:t>Data were printed in hard copy and manipulated to create summaries for analysis</a:t>
            </a:r>
          </a:p>
          <a:p>
            <a:r>
              <a:rPr lang="en-US" dirty="0" smtClean="0"/>
              <a:t>Two points</a:t>
            </a:r>
          </a:p>
          <a:p>
            <a:r>
              <a:rPr lang="en-US" dirty="0" smtClean="0"/>
              <a:t>  - whole process from data collection to completion of dissertation took five years of my life, working 7 days a week</a:t>
            </a:r>
          </a:p>
          <a:p>
            <a:r>
              <a:rPr lang="en-US" dirty="0"/>
              <a:t> </a:t>
            </a:r>
            <a:r>
              <a:rPr lang="en-US" dirty="0" smtClean="0"/>
              <a:t> - the data very quickly became impossible </a:t>
            </a:r>
            <a:r>
              <a:rPr lang="en-US" dirty="0" smtClean="0"/>
              <a:t>to access digitally, </a:t>
            </a:r>
            <a:r>
              <a:rPr lang="en-US" dirty="0" smtClean="0"/>
              <a:t>and has never been used by anyone else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13FE0-62C2-4AAC-BF1B-0611CE15456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9050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Summaries of the data from my 5 years of work are only available through my dissertation and publications from it</a:t>
            </a:r>
          </a:p>
          <a:p>
            <a:r>
              <a:rPr lang="en-US" dirty="0" smtClean="0"/>
              <a:t>The full data set has lived on tapes and on computer printouts in my office for the  last 40 years</a:t>
            </a:r>
          </a:p>
          <a:p>
            <a:r>
              <a:rPr lang="en-US" dirty="0" smtClean="0"/>
              <a:t>This is what the literature calls Dark Data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13FE0-62C2-4AAC-BF1B-0611CE15456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9938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contrast, data from my work in Puerto Rico is subject to a well-planned flow diagram that makes in easy to access from multiple sources</a:t>
            </a:r>
          </a:p>
          <a:p>
            <a:r>
              <a:rPr lang="en-US" dirty="0" smtClean="0"/>
              <a:t>Data on field data sheets are entered into Excel spreadsheets and delivered to the Luquillo LTER data manager for quality checking.</a:t>
            </a:r>
          </a:p>
          <a:p>
            <a:r>
              <a:rPr lang="en-US" dirty="0" smtClean="0"/>
              <a:t>Metadata for this data set were created jointly using guidelines provided by the data manager</a:t>
            </a:r>
          </a:p>
          <a:p>
            <a:r>
              <a:rPr lang="en-US" dirty="0" smtClean="0"/>
              <a:t>Comma delimited files are created from the spreadsheet and archived with metadata on the Luquillo LTER data repository</a:t>
            </a:r>
          </a:p>
          <a:p>
            <a:r>
              <a:rPr lang="en-US" dirty="0" smtClean="0"/>
              <a:t>These data are harvested by the PASTA software and made available on the EDI data portal along with many other data from multiple sources</a:t>
            </a:r>
          </a:p>
          <a:p>
            <a:r>
              <a:rPr lang="en-US" dirty="0" smtClean="0"/>
              <a:t>Metadata (and data) are shared with DataONE, where they can be accessed from the </a:t>
            </a:r>
            <a:r>
              <a:rPr lang="en-US" dirty="0"/>
              <a:t>D</a:t>
            </a:r>
            <a:r>
              <a:rPr lang="en-US" dirty="0" smtClean="0"/>
              <a:t>ataONE </a:t>
            </a:r>
            <a:r>
              <a:rPr lang="en-US" dirty="0" smtClean="0"/>
              <a:t>portal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13FE0-62C2-4AAC-BF1B-0611CE15456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075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D13FE0-62C2-4AAC-BF1B-0611CE15456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480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39F5D-F7F1-48D7-B94B-8862DE9FF266}" type="datetimeFigureOut">
              <a:rPr lang="en-US" smtClean="0"/>
              <a:t>8/2/2017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0FEA1-F59D-4981-966F-4724401E9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6899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39F5D-F7F1-48D7-B94B-8862DE9FF266}" type="datetimeFigureOut">
              <a:rPr lang="en-US" smtClean="0"/>
              <a:t>8/2/2017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0FEA1-F59D-4981-966F-4724401E9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602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39F5D-F7F1-48D7-B94B-8862DE9FF266}" type="datetimeFigureOut">
              <a:rPr lang="en-US" smtClean="0"/>
              <a:t>8/2/2017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0FEA1-F59D-4981-966F-4724401E9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764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914400" y="1371600"/>
            <a:ext cx="10464799" cy="19272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5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914400" y="3505200"/>
            <a:ext cx="85343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80"/>
              </a:spcBef>
              <a:buClr>
                <a:schemeClr val="accent1"/>
              </a:buClr>
              <a:buFont typeface="Arial"/>
              <a:buNone/>
              <a:defRPr sz="2400" b="0" i="0" u="none" strike="noStrike" cap="none">
                <a:solidFill>
                  <a:srgbClr val="55556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360"/>
              </a:spcBef>
              <a:buClr>
                <a:schemeClr val="accent1"/>
              </a:buClr>
              <a:buFont typeface="Arial"/>
              <a:buNone/>
              <a:defRPr sz="18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260"/>
              </a:spcBef>
              <a:buClr>
                <a:schemeClr val="accent1"/>
              </a:buClr>
              <a:buFont typeface="Arial"/>
              <a:buNone/>
              <a:defRPr sz="13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260"/>
              </a:spcBef>
              <a:buClr>
                <a:schemeClr val="accent1"/>
              </a:buClr>
              <a:buFont typeface="Arial"/>
              <a:buNone/>
              <a:defRPr sz="13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260"/>
              </a:spcBef>
              <a:buClr>
                <a:schemeClr val="accent1"/>
              </a:buClr>
              <a:buFont typeface="Arial"/>
              <a:buNone/>
              <a:defRPr sz="13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260"/>
              </a:spcBef>
              <a:buClr>
                <a:schemeClr val="accent1"/>
              </a:buClr>
              <a:buFont typeface="Arial"/>
              <a:buNone/>
              <a:defRPr sz="13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10160015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  <p:cxnSp>
        <p:nvCxnSpPr>
          <p:cNvPr id="19" name="Shape 19"/>
          <p:cNvCxnSpPr/>
          <p:nvPr/>
        </p:nvCxnSpPr>
        <p:spPr>
          <a:xfrm>
            <a:off x="914400" y="3398542"/>
            <a:ext cx="10464799" cy="1587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829292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609600" y="533403"/>
            <a:ext cx="10972800" cy="99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609600" y="1600204"/>
            <a:ext cx="10972800" cy="4876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5333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82550" algn="l" rtl="0">
              <a:spcBef>
                <a:spcPts val="400"/>
              </a:spcBef>
              <a:buClr>
                <a:schemeClr val="accent1"/>
              </a:buClr>
              <a:buSzPct val="8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82550" algn="l" rtl="0">
              <a:spcBef>
                <a:spcPts val="360"/>
              </a:spcBef>
              <a:buClr>
                <a:schemeClr val="accent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58419" algn="l" rtl="0">
              <a:spcBef>
                <a:spcPts val="280"/>
              </a:spcBef>
              <a:buClr>
                <a:schemeClr val="accent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10795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10033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10541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110489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10160015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611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Pr>
        <a:solidFill>
          <a:schemeClr val="dk2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963083" y="2362201"/>
            <a:ext cx="10363200" cy="22002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lt2"/>
              </a:buClr>
              <a:buFont typeface="Arial"/>
              <a:buNone/>
              <a:defRPr sz="4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963083" y="4626887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80"/>
              </a:spcBef>
              <a:buClr>
                <a:schemeClr val="accent1"/>
              </a:buClr>
              <a:buFont typeface="Arial"/>
              <a:buNone/>
              <a:defRPr sz="2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360"/>
              </a:spcBef>
              <a:buClr>
                <a:schemeClr val="accent1"/>
              </a:buClr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10160015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  <p:cxnSp>
        <p:nvCxnSpPr>
          <p:cNvPr id="32" name="Shape 32"/>
          <p:cNvCxnSpPr/>
          <p:nvPr/>
        </p:nvCxnSpPr>
        <p:spPr>
          <a:xfrm>
            <a:off x="975360" y="4599455"/>
            <a:ext cx="10464799" cy="1587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5435084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609600" y="533403"/>
            <a:ext cx="10972800" cy="99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609600" y="1673351"/>
            <a:ext cx="5384799" cy="47183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31750" algn="l" rtl="0">
              <a:spcBef>
                <a:spcPts val="560"/>
              </a:spcBef>
              <a:buClr>
                <a:schemeClr val="accent1"/>
              </a:buClr>
              <a:buSzPct val="85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6095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71119" algn="l" rtl="0">
              <a:spcBef>
                <a:spcPts val="400"/>
              </a:spcBef>
              <a:buClr>
                <a:schemeClr val="accent1"/>
              </a:buClr>
              <a:buSzPct val="9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78739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33019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76200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68580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73660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78739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2"/>
          </p:nvPr>
        </p:nvSpPr>
        <p:spPr>
          <a:xfrm>
            <a:off x="6197615" y="1673351"/>
            <a:ext cx="5384799" cy="47183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31750" algn="l" rtl="0">
              <a:spcBef>
                <a:spcPts val="560"/>
              </a:spcBef>
              <a:buClr>
                <a:schemeClr val="accent1"/>
              </a:buClr>
              <a:buSzPct val="85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6095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71119" algn="l" rtl="0">
              <a:spcBef>
                <a:spcPts val="400"/>
              </a:spcBef>
              <a:buClr>
                <a:schemeClr val="accent1"/>
              </a:buClr>
              <a:buSzPct val="9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78739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33019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76200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68580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73660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78739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ldNum" idx="12"/>
          </p:nvPr>
        </p:nvSpPr>
        <p:spPr>
          <a:xfrm>
            <a:off x="10160015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203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609600" y="533403"/>
            <a:ext cx="10972800" cy="99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609604" y="1676400"/>
            <a:ext cx="5242559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accent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2"/>
          </p:nvPr>
        </p:nvSpPr>
        <p:spPr>
          <a:xfrm>
            <a:off x="609604" y="2438404"/>
            <a:ext cx="5242559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5333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82550" algn="l" rtl="0">
              <a:spcBef>
                <a:spcPts val="400"/>
              </a:spcBef>
              <a:buClr>
                <a:schemeClr val="accent1"/>
              </a:buClr>
              <a:buSzPct val="8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82550" algn="l" rtl="0">
              <a:spcBef>
                <a:spcPts val="360"/>
              </a:spcBef>
              <a:buClr>
                <a:schemeClr val="accent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4571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88900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81280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86360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3"/>
          </p:nvPr>
        </p:nvSpPr>
        <p:spPr>
          <a:xfrm>
            <a:off x="6339855" y="1676400"/>
            <a:ext cx="5242559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accent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4"/>
          </p:nvPr>
        </p:nvSpPr>
        <p:spPr>
          <a:xfrm>
            <a:off x="6339855" y="2438404"/>
            <a:ext cx="5242559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5333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82550" algn="l" rtl="0">
              <a:spcBef>
                <a:spcPts val="400"/>
              </a:spcBef>
              <a:buClr>
                <a:schemeClr val="accent1"/>
              </a:buClr>
              <a:buSzPct val="8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82550" algn="l" rtl="0">
              <a:spcBef>
                <a:spcPts val="360"/>
              </a:spcBef>
              <a:buClr>
                <a:schemeClr val="accent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4571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88900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81280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86360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10160015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  <p:cxnSp>
        <p:nvCxnSpPr>
          <p:cNvPr id="49" name="Shape 49"/>
          <p:cNvCxnSpPr/>
          <p:nvPr/>
        </p:nvCxnSpPr>
        <p:spPr>
          <a:xfrm rot="5400000">
            <a:off x="3741949" y="4045692"/>
            <a:ext cx="4709160" cy="1057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9267092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609600" y="533403"/>
            <a:ext cx="10972800" cy="99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xfrm>
            <a:off x="10160015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9518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10160015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8556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609608" y="792082"/>
            <a:ext cx="2852927" cy="126187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3962400" y="792081"/>
            <a:ext cx="7619999" cy="557783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10159" algn="l" rtl="0">
              <a:spcBef>
                <a:spcPts val="640"/>
              </a:spcBef>
              <a:buClr>
                <a:schemeClr val="accent1"/>
              </a:buClr>
              <a:buSzPct val="85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39369" algn="l" rtl="0">
              <a:spcBef>
                <a:spcPts val="560"/>
              </a:spcBef>
              <a:buClr>
                <a:schemeClr val="accent1"/>
              </a:buClr>
              <a:buSzPct val="85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48259" algn="l" rtl="0">
              <a:spcBef>
                <a:spcPts val="480"/>
              </a:spcBef>
              <a:buClr>
                <a:schemeClr val="accent1"/>
              </a:buClr>
              <a:buSzPct val="9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66039" algn="l" rtl="0">
              <a:spcBef>
                <a:spcPts val="4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20319" algn="l" rtl="0">
              <a:spcBef>
                <a:spcPts val="4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55880" algn="l" rtl="0">
              <a:spcBef>
                <a:spcPts val="4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60960" algn="l" rtl="0">
              <a:spcBef>
                <a:spcPts val="4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66039" algn="l" rtl="0">
              <a:spcBef>
                <a:spcPts val="4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609608" y="2130559"/>
            <a:ext cx="2852927" cy="42436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accent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accent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10160015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  <p:cxnSp>
        <p:nvCxnSpPr>
          <p:cNvPr id="66" name="Shape 66"/>
          <p:cNvCxnSpPr/>
          <p:nvPr/>
        </p:nvCxnSpPr>
        <p:spPr>
          <a:xfrm rot="5400000">
            <a:off x="912168" y="3579945"/>
            <a:ext cx="5577839" cy="2116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57279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39F5D-F7F1-48D7-B94B-8862DE9FF266}" type="datetimeFigureOut">
              <a:rPr lang="en-US" smtClean="0"/>
              <a:t>8/2/2017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0FEA1-F59D-4981-966F-4724401E9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9792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609616" y="792479"/>
            <a:ext cx="2856905" cy="12649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9" name="Shape 69"/>
          <p:cNvSpPr>
            <a:spLocks noGrp="1"/>
          </p:cNvSpPr>
          <p:nvPr>
            <p:ph type="pic" idx="2"/>
          </p:nvPr>
        </p:nvSpPr>
        <p:spPr>
          <a:xfrm>
            <a:off x="3811492" y="838200"/>
            <a:ext cx="7872519" cy="5500456"/>
          </a:xfrm>
          <a:prstGeom prst="rect">
            <a:avLst/>
          </a:prstGeom>
          <a:solidFill>
            <a:schemeClr val="lt2"/>
          </a:solidFill>
          <a:ln w="762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12700" dir="5400000" algn="t" rotWithShape="0">
              <a:srgbClr val="000000">
                <a:alpha val="58823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buClr>
                <a:schemeClr val="accent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accent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accent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09608" y="2133605"/>
            <a:ext cx="2852927" cy="4242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accent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accent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10160015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2813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609600" y="533403"/>
            <a:ext cx="10972800" cy="99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3657608" y="-1447800"/>
            <a:ext cx="4876799" cy="10972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5333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82550" algn="l" rtl="0">
              <a:spcBef>
                <a:spcPts val="400"/>
              </a:spcBef>
              <a:buClr>
                <a:schemeClr val="accent1"/>
              </a:buClr>
              <a:buSzPct val="8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82550" algn="l" rtl="0">
              <a:spcBef>
                <a:spcPts val="360"/>
              </a:spcBef>
              <a:buClr>
                <a:schemeClr val="accent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58419" algn="l" rtl="0">
              <a:spcBef>
                <a:spcPts val="280"/>
              </a:spcBef>
              <a:buClr>
                <a:schemeClr val="accent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10795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10033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10541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110489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10160015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6006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 rot="5400000">
            <a:off x="7277099" y="2171700"/>
            <a:ext cx="5867400" cy="274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 rot="5400000">
            <a:off x="1689100" y="-469894"/>
            <a:ext cx="5867400" cy="802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5333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82550" algn="l" rtl="0">
              <a:spcBef>
                <a:spcPts val="400"/>
              </a:spcBef>
              <a:buClr>
                <a:schemeClr val="accent1"/>
              </a:buClr>
              <a:buSzPct val="8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82550" algn="l" rtl="0">
              <a:spcBef>
                <a:spcPts val="360"/>
              </a:spcBef>
              <a:buClr>
                <a:schemeClr val="accent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58419" algn="l" rtl="0">
              <a:spcBef>
                <a:spcPts val="280"/>
              </a:spcBef>
              <a:buClr>
                <a:schemeClr val="accent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10795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10033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10541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110489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10160015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9826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914400" y="1371600"/>
            <a:ext cx="10464799" cy="19272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5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914400" y="3505200"/>
            <a:ext cx="85343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80"/>
              </a:spcBef>
              <a:buClr>
                <a:schemeClr val="accent1"/>
              </a:buClr>
              <a:buFont typeface="Arial"/>
              <a:buNone/>
              <a:defRPr sz="2400" b="0" i="0" u="none" strike="noStrike" cap="none">
                <a:solidFill>
                  <a:srgbClr val="55556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360"/>
              </a:spcBef>
              <a:buClr>
                <a:schemeClr val="accent1"/>
              </a:buClr>
              <a:buFont typeface="Arial"/>
              <a:buNone/>
              <a:defRPr sz="18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260"/>
              </a:spcBef>
              <a:buClr>
                <a:schemeClr val="accent1"/>
              </a:buClr>
              <a:buFont typeface="Arial"/>
              <a:buNone/>
              <a:defRPr sz="13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260"/>
              </a:spcBef>
              <a:buClr>
                <a:schemeClr val="accent1"/>
              </a:buClr>
              <a:buFont typeface="Arial"/>
              <a:buNone/>
              <a:defRPr sz="13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260"/>
              </a:spcBef>
              <a:buClr>
                <a:schemeClr val="accent1"/>
              </a:buClr>
              <a:buFont typeface="Arial"/>
              <a:buNone/>
              <a:defRPr sz="13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260"/>
              </a:spcBef>
              <a:buClr>
                <a:schemeClr val="accent1"/>
              </a:buClr>
              <a:buFont typeface="Arial"/>
              <a:buNone/>
              <a:defRPr sz="13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10160011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  <p:cxnSp>
        <p:nvCxnSpPr>
          <p:cNvPr id="19" name="Shape 19"/>
          <p:cNvCxnSpPr/>
          <p:nvPr/>
        </p:nvCxnSpPr>
        <p:spPr>
          <a:xfrm>
            <a:off x="914400" y="3398536"/>
            <a:ext cx="10464799" cy="1587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4767991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609600" y="533403"/>
            <a:ext cx="10972800" cy="99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609600" y="1600204"/>
            <a:ext cx="10972800" cy="4876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5333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82550" algn="l" rtl="0">
              <a:spcBef>
                <a:spcPts val="400"/>
              </a:spcBef>
              <a:buClr>
                <a:schemeClr val="accent1"/>
              </a:buClr>
              <a:buSzPct val="8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82550" algn="l" rtl="0">
              <a:spcBef>
                <a:spcPts val="360"/>
              </a:spcBef>
              <a:buClr>
                <a:schemeClr val="accent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58419" algn="l" rtl="0">
              <a:spcBef>
                <a:spcPts val="280"/>
              </a:spcBef>
              <a:buClr>
                <a:schemeClr val="accent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10795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10033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10541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110489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10160011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0191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Pr>
        <a:solidFill>
          <a:schemeClr val="dk2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963083" y="2362201"/>
            <a:ext cx="10363200" cy="22002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lt2"/>
              </a:buClr>
              <a:buFont typeface="Arial"/>
              <a:buNone/>
              <a:defRPr sz="4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963083" y="4626881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80"/>
              </a:spcBef>
              <a:buClr>
                <a:schemeClr val="accent1"/>
              </a:buClr>
              <a:buFont typeface="Arial"/>
              <a:buNone/>
              <a:defRPr sz="2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360"/>
              </a:spcBef>
              <a:buClr>
                <a:schemeClr val="accent1"/>
              </a:buClr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10160011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  <p:cxnSp>
        <p:nvCxnSpPr>
          <p:cNvPr id="32" name="Shape 32"/>
          <p:cNvCxnSpPr/>
          <p:nvPr/>
        </p:nvCxnSpPr>
        <p:spPr>
          <a:xfrm>
            <a:off x="975360" y="4599449"/>
            <a:ext cx="10464799" cy="1587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1247015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609600" y="533403"/>
            <a:ext cx="10972800" cy="99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609600" y="1673351"/>
            <a:ext cx="5384799" cy="47183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31750" algn="l" rtl="0">
              <a:spcBef>
                <a:spcPts val="560"/>
              </a:spcBef>
              <a:buClr>
                <a:schemeClr val="accent1"/>
              </a:buClr>
              <a:buSzPct val="85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6095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71119" algn="l" rtl="0">
              <a:spcBef>
                <a:spcPts val="400"/>
              </a:spcBef>
              <a:buClr>
                <a:schemeClr val="accent1"/>
              </a:buClr>
              <a:buSzPct val="9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78739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33019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76200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68580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73660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78739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2"/>
          </p:nvPr>
        </p:nvSpPr>
        <p:spPr>
          <a:xfrm>
            <a:off x="6197611" y="1673351"/>
            <a:ext cx="5384799" cy="47183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31750" algn="l" rtl="0">
              <a:spcBef>
                <a:spcPts val="560"/>
              </a:spcBef>
              <a:buClr>
                <a:schemeClr val="accent1"/>
              </a:buClr>
              <a:buSzPct val="85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6095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71119" algn="l" rtl="0">
              <a:spcBef>
                <a:spcPts val="400"/>
              </a:spcBef>
              <a:buClr>
                <a:schemeClr val="accent1"/>
              </a:buClr>
              <a:buSzPct val="9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78739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33019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76200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68580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73660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78739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ldNum" idx="12"/>
          </p:nvPr>
        </p:nvSpPr>
        <p:spPr>
          <a:xfrm>
            <a:off x="10160011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581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609600" y="533403"/>
            <a:ext cx="10972800" cy="99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609604" y="1676400"/>
            <a:ext cx="5242559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accent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2"/>
          </p:nvPr>
        </p:nvSpPr>
        <p:spPr>
          <a:xfrm>
            <a:off x="609604" y="2438404"/>
            <a:ext cx="5242559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5333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82550" algn="l" rtl="0">
              <a:spcBef>
                <a:spcPts val="400"/>
              </a:spcBef>
              <a:buClr>
                <a:schemeClr val="accent1"/>
              </a:buClr>
              <a:buSzPct val="8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82550" algn="l" rtl="0">
              <a:spcBef>
                <a:spcPts val="360"/>
              </a:spcBef>
              <a:buClr>
                <a:schemeClr val="accent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4571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88900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81280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86360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3"/>
          </p:nvPr>
        </p:nvSpPr>
        <p:spPr>
          <a:xfrm>
            <a:off x="6339851" y="1676400"/>
            <a:ext cx="5242559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accent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4"/>
          </p:nvPr>
        </p:nvSpPr>
        <p:spPr>
          <a:xfrm>
            <a:off x="6339851" y="2438404"/>
            <a:ext cx="5242559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5333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82550" algn="l" rtl="0">
              <a:spcBef>
                <a:spcPts val="400"/>
              </a:spcBef>
              <a:buClr>
                <a:schemeClr val="accent1"/>
              </a:buClr>
              <a:buSzPct val="8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82550" algn="l" rtl="0">
              <a:spcBef>
                <a:spcPts val="360"/>
              </a:spcBef>
              <a:buClr>
                <a:schemeClr val="accent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4571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88900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81280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86360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10160011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  <p:cxnSp>
        <p:nvCxnSpPr>
          <p:cNvPr id="49" name="Shape 49"/>
          <p:cNvCxnSpPr/>
          <p:nvPr/>
        </p:nvCxnSpPr>
        <p:spPr>
          <a:xfrm rot="5400000">
            <a:off x="3741949" y="4045692"/>
            <a:ext cx="4709160" cy="1057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9037724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609600" y="533403"/>
            <a:ext cx="10972800" cy="99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xfrm>
            <a:off x="10160011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81621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10160011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238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49" y="458948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39F5D-F7F1-48D7-B94B-8862DE9FF266}" type="datetimeFigureOut">
              <a:rPr lang="en-US" smtClean="0"/>
              <a:t>8/2/2017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0FEA1-F59D-4981-966F-4724401E9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82855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609608" y="792082"/>
            <a:ext cx="2852927" cy="126187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3962400" y="792081"/>
            <a:ext cx="7619999" cy="557783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10159" algn="l" rtl="0">
              <a:spcBef>
                <a:spcPts val="640"/>
              </a:spcBef>
              <a:buClr>
                <a:schemeClr val="accent1"/>
              </a:buClr>
              <a:buSzPct val="85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39369" algn="l" rtl="0">
              <a:spcBef>
                <a:spcPts val="560"/>
              </a:spcBef>
              <a:buClr>
                <a:schemeClr val="accent1"/>
              </a:buClr>
              <a:buSzPct val="85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48259" algn="l" rtl="0">
              <a:spcBef>
                <a:spcPts val="480"/>
              </a:spcBef>
              <a:buClr>
                <a:schemeClr val="accent1"/>
              </a:buClr>
              <a:buSzPct val="9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66039" algn="l" rtl="0">
              <a:spcBef>
                <a:spcPts val="4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20319" algn="l" rtl="0">
              <a:spcBef>
                <a:spcPts val="4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55880" algn="l" rtl="0">
              <a:spcBef>
                <a:spcPts val="4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60960" algn="l" rtl="0">
              <a:spcBef>
                <a:spcPts val="4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66039" algn="l" rtl="0">
              <a:spcBef>
                <a:spcPts val="4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609608" y="2130559"/>
            <a:ext cx="2852927" cy="42436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accent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accent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10160011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  <p:cxnSp>
        <p:nvCxnSpPr>
          <p:cNvPr id="66" name="Shape 66"/>
          <p:cNvCxnSpPr/>
          <p:nvPr/>
        </p:nvCxnSpPr>
        <p:spPr>
          <a:xfrm rot="5400000">
            <a:off x="912165" y="3579945"/>
            <a:ext cx="5577839" cy="2116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249190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609612" y="792479"/>
            <a:ext cx="2856905" cy="12649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9" name="Shape 69"/>
          <p:cNvSpPr>
            <a:spLocks noGrp="1"/>
          </p:cNvSpPr>
          <p:nvPr>
            <p:ph type="pic" idx="2"/>
          </p:nvPr>
        </p:nvSpPr>
        <p:spPr>
          <a:xfrm>
            <a:off x="3811490" y="838200"/>
            <a:ext cx="7872519" cy="5500456"/>
          </a:xfrm>
          <a:prstGeom prst="rect">
            <a:avLst/>
          </a:prstGeom>
          <a:solidFill>
            <a:schemeClr val="lt2"/>
          </a:solidFill>
          <a:ln w="762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12700" dir="5400000" algn="t" rotWithShape="0">
              <a:srgbClr val="000000">
                <a:alpha val="58823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buClr>
                <a:schemeClr val="accent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accent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accent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09608" y="2133605"/>
            <a:ext cx="2852927" cy="4242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accent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accent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10160011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8680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609600" y="533403"/>
            <a:ext cx="10972800" cy="99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3657608" y="-1447800"/>
            <a:ext cx="4876799" cy="10972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5333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82550" algn="l" rtl="0">
              <a:spcBef>
                <a:spcPts val="400"/>
              </a:spcBef>
              <a:buClr>
                <a:schemeClr val="accent1"/>
              </a:buClr>
              <a:buSzPct val="8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82550" algn="l" rtl="0">
              <a:spcBef>
                <a:spcPts val="360"/>
              </a:spcBef>
              <a:buClr>
                <a:schemeClr val="accent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58419" algn="l" rtl="0">
              <a:spcBef>
                <a:spcPts val="280"/>
              </a:spcBef>
              <a:buClr>
                <a:schemeClr val="accent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10795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10033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10541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110489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10160011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89087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 rot="5400000">
            <a:off x="7277099" y="2171700"/>
            <a:ext cx="5867400" cy="274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 rot="5400000">
            <a:off x="1689100" y="-469894"/>
            <a:ext cx="5867400" cy="802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5333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82550" algn="l" rtl="0">
              <a:spcBef>
                <a:spcPts val="400"/>
              </a:spcBef>
              <a:buClr>
                <a:schemeClr val="accent1"/>
              </a:buClr>
              <a:buSzPct val="8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82550" algn="l" rtl="0">
              <a:spcBef>
                <a:spcPts val="360"/>
              </a:spcBef>
              <a:buClr>
                <a:schemeClr val="accent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58419" algn="l" rtl="0">
              <a:spcBef>
                <a:spcPts val="280"/>
              </a:spcBef>
              <a:buClr>
                <a:schemeClr val="accent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10795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10033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10541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110489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10160011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3201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914400" y="1371600"/>
            <a:ext cx="10464799" cy="19272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5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914400" y="3505200"/>
            <a:ext cx="85343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80"/>
              </a:spcBef>
              <a:buClr>
                <a:schemeClr val="accent1"/>
              </a:buClr>
              <a:buFont typeface="Arial"/>
              <a:buNone/>
              <a:defRPr sz="2400" b="0" i="0" u="none" strike="noStrike" cap="none">
                <a:solidFill>
                  <a:srgbClr val="55556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360"/>
              </a:spcBef>
              <a:buClr>
                <a:schemeClr val="accent1"/>
              </a:buClr>
              <a:buFont typeface="Arial"/>
              <a:buNone/>
              <a:defRPr sz="18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260"/>
              </a:spcBef>
              <a:buClr>
                <a:schemeClr val="accent1"/>
              </a:buClr>
              <a:buFont typeface="Arial"/>
              <a:buNone/>
              <a:defRPr sz="13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260"/>
              </a:spcBef>
              <a:buClr>
                <a:schemeClr val="accent1"/>
              </a:buClr>
              <a:buFont typeface="Arial"/>
              <a:buNone/>
              <a:defRPr sz="13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260"/>
              </a:spcBef>
              <a:buClr>
                <a:schemeClr val="accent1"/>
              </a:buClr>
              <a:buFont typeface="Arial"/>
              <a:buNone/>
              <a:defRPr sz="13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260"/>
              </a:spcBef>
              <a:buClr>
                <a:schemeClr val="accent1"/>
              </a:buClr>
              <a:buFont typeface="Arial"/>
              <a:buNone/>
              <a:defRPr sz="1300" b="0" i="0" u="none" strike="noStrike" cap="none">
                <a:solidFill>
                  <a:srgbClr val="8B8B8D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10160006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  <p:cxnSp>
        <p:nvCxnSpPr>
          <p:cNvPr id="19" name="Shape 19"/>
          <p:cNvCxnSpPr/>
          <p:nvPr/>
        </p:nvCxnSpPr>
        <p:spPr>
          <a:xfrm>
            <a:off x="914400" y="3398528"/>
            <a:ext cx="10464799" cy="1587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3382505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609600" y="533403"/>
            <a:ext cx="10972800" cy="99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609600" y="1600204"/>
            <a:ext cx="10972800" cy="4876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5333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82550" algn="l" rtl="0">
              <a:spcBef>
                <a:spcPts val="400"/>
              </a:spcBef>
              <a:buClr>
                <a:schemeClr val="accent1"/>
              </a:buClr>
              <a:buSzPct val="8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82550" algn="l" rtl="0">
              <a:spcBef>
                <a:spcPts val="360"/>
              </a:spcBef>
              <a:buClr>
                <a:schemeClr val="accent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58419" algn="l" rtl="0">
              <a:spcBef>
                <a:spcPts val="280"/>
              </a:spcBef>
              <a:buClr>
                <a:schemeClr val="accent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10795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10033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10541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110489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10160006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2597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Pr>
        <a:solidFill>
          <a:schemeClr val="dk2"/>
        </a:solidFill>
        <a:effectLst/>
      </p:bgPr>
    </p:bg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963083" y="2362201"/>
            <a:ext cx="10363200" cy="22002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lt2"/>
              </a:buClr>
              <a:buFont typeface="Arial"/>
              <a:buNone/>
              <a:defRPr sz="48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963083" y="4626873"/>
            <a:ext cx="103632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480"/>
              </a:spcBef>
              <a:buClr>
                <a:schemeClr val="accent1"/>
              </a:buClr>
              <a:buFont typeface="Arial"/>
              <a:buNone/>
              <a:defRPr sz="2400" b="0" i="0" u="none" strike="noStrike" cap="non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360"/>
              </a:spcBef>
              <a:buClr>
                <a:schemeClr val="accent1"/>
              </a:buClr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10160006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  <p:cxnSp>
        <p:nvCxnSpPr>
          <p:cNvPr id="32" name="Shape 32"/>
          <p:cNvCxnSpPr/>
          <p:nvPr/>
        </p:nvCxnSpPr>
        <p:spPr>
          <a:xfrm>
            <a:off x="975360" y="4599441"/>
            <a:ext cx="10464799" cy="1587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94310899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609600" y="533403"/>
            <a:ext cx="10972800" cy="99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609600" y="1673351"/>
            <a:ext cx="5384799" cy="47183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31750" algn="l" rtl="0">
              <a:spcBef>
                <a:spcPts val="560"/>
              </a:spcBef>
              <a:buClr>
                <a:schemeClr val="accent1"/>
              </a:buClr>
              <a:buSzPct val="85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6095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71119" algn="l" rtl="0">
              <a:spcBef>
                <a:spcPts val="400"/>
              </a:spcBef>
              <a:buClr>
                <a:schemeClr val="accent1"/>
              </a:buClr>
              <a:buSzPct val="9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78739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33019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76200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68580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73660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78739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2"/>
          </p:nvPr>
        </p:nvSpPr>
        <p:spPr>
          <a:xfrm>
            <a:off x="6197606" y="1673351"/>
            <a:ext cx="5384799" cy="47183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31750" algn="l" rtl="0">
              <a:spcBef>
                <a:spcPts val="560"/>
              </a:spcBef>
              <a:buClr>
                <a:schemeClr val="accent1"/>
              </a:buClr>
              <a:buSzPct val="85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6095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71119" algn="l" rtl="0">
              <a:spcBef>
                <a:spcPts val="400"/>
              </a:spcBef>
              <a:buClr>
                <a:schemeClr val="accent1"/>
              </a:buClr>
              <a:buSzPct val="9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78739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33019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76200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68580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73660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78739" algn="l" rtl="0">
              <a:spcBef>
                <a:spcPts val="360"/>
              </a:spcBef>
              <a:buClr>
                <a:schemeClr val="accent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sldNum" idx="12"/>
          </p:nvPr>
        </p:nvSpPr>
        <p:spPr>
          <a:xfrm>
            <a:off x="10160006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4776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609600" y="533403"/>
            <a:ext cx="10972800" cy="99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609604" y="1676400"/>
            <a:ext cx="5242559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accent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2"/>
          </p:nvPr>
        </p:nvSpPr>
        <p:spPr>
          <a:xfrm>
            <a:off x="609604" y="2438404"/>
            <a:ext cx="5242559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5333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82550" algn="l" rtl="0">
              <a:spcBef>
                <a:spcPts val="400"/>
              </a:spcBef>
              <a:buClr>
                <a:schemeClr val="accent1"/>
              </a:buClr>
              <a:buSzPct val="8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82550" algn="l" rtl="0">
              <a:spcBef>
                <a:spcPts val="360"/>
              </a:spcBef>
              <a:buClr>
                <a:schemeClr val="accent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4571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88900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81280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86360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3"/>
          </p:nvPr>
        </p:nvSpPr>
        <p:spPr>
          <a:xfrm>
            <a:off x="6339846" y="1676400"/>
            <a:ext cx="5242559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accent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accent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4"/>
          </p:nvPr>
        </p:nvSpPr>
        <p:spPr>
          <a:xfrm>
            <a:off x="6339846" y="2438404"/>
            <a:ext cx="5242559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5333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82550" algn="l" rtl="0">
              <a:spcBef>
                <a:spcPts val="400"/>
              </a:spcBef>
              <a:buClr>
                <a:schemeClr val="accent1"/>
              </a:buClr>
              <a:buSzPct val="8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82550" algn="l" rtl="0">
              <a:spcBef>
                <a:spcPts val="360"/>
              </a:spcBef>
              <a:buClr>
                <a:schemeClr val="accent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4571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88900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81280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86360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10160006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  <p:cxnSp>
        <p:nvCxnSpPr>
          <p:cNvPr id="49" name="Shape 49"/>
          <p:cNvCxnSpPr/>
          <p:nvPr/>
        </p:nvCxnSpPr>
        <p:spPr>
          <a:xfrm rot="5400000">
            <a:off x="3741949" y="4045692"/>
            <a:ext cx="4709160" cy="1057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71005005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609600" y="533403"/>
            <a:ext cx="10972800" cy="99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xfrm>
            <a:off x="10160006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386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39F5D-F7F1-48D7-B94B-8862DE9FF266}" type="datetimeFigureOut">
              <a:rPr lang="en-US" smtClean="0"/>
              <a:t>8/2/2017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0FEA1-F59D-4981-966F-4724401E9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80093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10160006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66857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609606" y="792082"/>
            <a:ext cx="2852927" cy="126187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3962400" y="792081"/>
            <a:ext cx="7619999" cy="557783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10159" algn="l" rtl="0">
              <a:spcBef>
                <a:spcPts val="640"/>
              </a:spcBef>
              <a:buClr>
                <a:schemeClr val="accent1"/>
              </a:buClr>
              <a:buSzPct val="85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39369" algn="l" rtl="0">
              <a:spcBef>
                <a:spcPts val="560"/>
              </a:spcBef>
              <a:buClr>
                <a:schemeClr val="accent1"/>
              </a:buClr>
              <a:buSzPct val="85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48259" algn="l" rtl="0">
              <a:spcBef>
                <a:spcPts val="480"/>
              </a:spcBef>
              <a:buClr>
                <a:schemeClr val="accent1"/>
              </a:buClr>
              <a:buSzPct val="9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66039" algn="l" rtl="0">
              <a:spcBef>
                <a:spcPts val="4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20319" algn="l" rtl="0">
              <a:spcBef>
                <a:spcPts val="4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63500" algn="l" rtl="0">
              <a:spcBef>
                <a:spcPts val="4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55880" algn="l" rtl="0">
              <a:spcBef>
                <a:spcPts val="4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60960" algn="l" rtl="0">
              <a:spcBef>
                <a:spcPts val="4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66039" algn="l" rtl="0">
              <a:spcBef>
                <a:spcPts val="400"/>
              </a:spcBef>
              <a:buClr>
                <a:schemeClr val="accent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609606" y="2130559"/>
            <a:ext cx="2852927" cy="42436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accent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accent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10160006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  <p:cxnSp>
        <p:nvCxnSpPr>
          <p:cNvPr id="66" name="Shape 66"/>
          <p:cNvCxnSpPr/>
          <p:nvPr/>
        </p:nvCxnSpPr>
        <p:spPr>
          <a:xfrm rot="5400000">
            <a:off x="912159" y="3579945"/>
            <a:ext cx="5577839" cy="2116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04372473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609606" y="792479"/>
            <a:ext cx="2856905" cy="126492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2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9" name="Shape 69"/>
          <p:cNvSpPr>
            <a:spLocks noGrp="1"/>
          </p:cNvSpPr>
          <p:nvPr>
            <p:ph type="pic" idx="2"/>
          </p:nvPr>
        </p:nvSpPr>
        <p:spPr>
          <a:xfrm>
            <a:off x="3811485" y="838200"/>
            <a:ext cx="7872519" cy="5500456"/>
          </a:xfrm>
          <a:prstGeom prst="rect">
            <a:avLst/>
          </a:prstGeom>
          <a:solidFill>
            <a:schemeClr val="lt2"/>
          </a:solidFill>
          <a:ln w="76200" cap="flat" cmpd="sng">
            <a:solidFill>
              <a:srgbClr val="FFFFFF"/>
            </a:solidFill>
            <a:prstDash val="solid"/>
            <a:miter/>
            <a:headEnd type="none" w="med" len="med"/>
            <a:tailEnd type="none" w="med" len="med"/>
          </a:ln>
          <a:effectLst>
            <a:outerShdw blurRad="50799" dist="12700" dir="5400000" algn="t" rotWithShape="0">
              <a:srgbClr val="000000">
                <a:alpha val="58823"/>
              </a:srgbClr>
            </a:outerShdw>
          </a:effectLst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buClr>
                <a:schemeClr val="accent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accent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accent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accent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09606" y="2133605"/>
            <a:ext cx="2852927" cy="4242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accent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accent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accent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accent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10160006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68764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609600" y="533403"/>
            <a:ext cx="10972800" cy="99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3657605" y="-1447800"/>
            <a:ext cx="4876799" cy="10972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5333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82550" algn="l" rtl="0">
              <a:spcBef>
                <a:spcPts val="400"/>
              </a:spcBef>
              <a:buClr>
                <a:schemeClr val="accent1"/>
              </a:buClr>
              <a:buSzPct val="8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82550" algn="l" rtl="0">
              <a:spcBef>
                <a:spcPts val="360"/>
              </a:spcBef>
              <a:buClr>
                <a:schemeClr val="accent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58419" algn="l" rtl="0">
              <a:spcBef>
                <a:spcPts val="280"/>
              </a:spcBef>
              <a:buClr>
                <a:schemeClr val="accent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10795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10033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10541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110489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10160006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714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 rot="5400000">
            <a:off x="7277099" y="2171700"/>
            <a:ext cx="5867400" cy="274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 rot="5400000">
            <a:off x="1689100" y="-469894"/>
            <a:ext cx="5867400" cy="8026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5333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82550" algn="l" rtl="0">
              <a:spcBef>
                <a:spcPts val="400"/>
              </a:spcBef>
              <a:buClr>
                <a:schemeClr val="accent1"/>
              </a:buClr>
              <a:buSzPct val="8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82550" algn="l" rtl="0">
              <a:spcBef>
                <a:spcPts val="360"/>
              </a:spcBef>
              <a:buClr>
                <a:schemeClr val="accent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58419" algn="l" rtl="0">
              <a:spcBef>
                <a:spcPts val="280"/>
              </a:spcBef>
              <a:buClr>
                <a:schemeClr val="accent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10795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10033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10541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110489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10160006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b="1">
                <a:solidFill>
                  <a:srgbClr val="FFFFFF"/>
                </a:solidFill>
              </a:rPr>
              <a:pPr>
                <a:buSzPct val="25000"/>
              </a:pPr>
              <a:t>‹#›</a:t>
            </a:fld>
            <a:endParaRPr lang="en-US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751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39F5D-F7F1-48D7-B94B-8862DE9FF266}" type="datetimeFigureOut">
              <a:rPr lang="en-US" smtClean="0"/>
              <a:t>8/2/2017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0FEA1-F59D-4981-966F-4724401E9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481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39F5D-F7F1-48D7-B94B-8862DE9FF266}" type="datetimeFigureOut">
              <a:rPr lang="en-US" smtClean="0"/>
              <a:t>8/2/2017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0FEA1-F59D-4981-966F-4724401E9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633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39F5D-F7F1-48D7-B94B-8862DE9FF266}" type="datetimeFigureOut">
              <a:rPr lang="en-US" smtClean="0"/>
              <a:t>8/2/2017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0FEA1-F59D-4981-966F-4724401E9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98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39F5D-F7F1-48D7-B94B-8862DE9FF266}" type="datetimeFigureOut">
              <a:rPr lang="en-US" smtClean="0"/>
              <a:t>8/2/2017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0FEA1-F59D-4981-966F-4724401E9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167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39F5D-F7F1-48D7-B94B-8862DE9FF266}" type="datetimeFigureOut">
              <a:rPr lang="en-US" smtClean="0"/>
              <a:t>8/2/2017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0FEA1-F59D-4981-966F-4724401E9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557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B39F5D-F7F1-48D7-B94B-8862DE9FF266}" type="datetimeFigureOut">
              <a:rPr lang="en-US" smtClean="0"/>
              <a:t>8/2/2017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7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0FEA1-F59D-4981-966F-4724401E9D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448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/>
          <p:nvPr/>
        </p:nvSpPr>
        <p:spPr>
          <a:xfrm>
            <a:off x="0" y="220786"/>
            <a:ext cx="12192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" name="Shape 7"/>
          <p:cNvSpPr txBox="1">
            <a:spLocks noGrp="1"/>
          </p:cNvSpPr>
          <p:nvPr>
            <p:ph type="title"/>
          </p:nvPr>
        </p:nvSpPr>
        <p:spPr>
          <a:xfrm>
            <a:off x="609600" y="533403"/>
            <a:ext cx="10972800" cy="99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body" idx="1"/>
          </p:nvPr>
        </p:nvSpPr>
        <p:spPr>
          <a:xfrm>
            <a:off x="609600" y="1600204"/>
            <a:ext cx="10972800" cy="4876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5333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82550" algn="l" rtl="0">
              <a:spcBef>
                <a:spcPts val="400"/>
              </a:spcBef>
              <a:buClr>
                <a:schemeClr val="accent1"/>
              </a:buClr>
              <a:buSzPct val="8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82550" algn="l" rtl="0">
              <a:spcBef>
                <a:spcPts val="360"/>
              </a:spcBef>
              <a:buClr>
                <a:schemeClr val="accent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58419" algn="l" rtl="0">
              <a:spcBef>
                <a:spcPts val="280"/>
              </a:spcBef>
              <a:buClr>
                <a:schemeClr val="accent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10795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10033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10541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110489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/>
          <p:nvPr/>
        </p:nvSpPr>
        <p:spPr>
          <a:xfrm>
            <a:off x="0" y="2"/>
            <a:ext cx="12192000" cy="3657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" name="Shape 10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kern="0"/>
          </a:p>
        </p:txBody>
      </p:sp>
      <p:sp>
        <p:nvSpPr>
          <p:cNvPr id="11" name="Shape 11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kern="0"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10160015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1400" b="1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pPr>
                <a:buSzPct val="25000"/>
              </a:pPr>
              <a:t>‹#›</a:t>
            </a:fld>
            <a:endParaRPr lang="en-US" sz="1400" b="1"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923021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/>
          <p:nvPr/>
        </p:nvSpPr>
        <p:spPr>
          <a:xfrm>
            <a:off x="0" y="220786"/>
            <a:ext cx="12192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" name="Shape 7"/>
          <p:cNvSpPr txBox="1">
            <a:spLocks noGrp="1"/>
          </p:cNvSpPr>
          <p:nvPr>
            <p:ph type="title"/>
          </p:nvPr>
        </p:nvSpPr>
        <p:spPr>
          <a:xfrm>
            <a:off x="609600" y="533403"/>
            <a:ext cx="10972800" cy="99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body" idx="1"/>
          </p:nvPr>
        </p:nvSpPr>
        <p:spPr>
          <a:xfrm>
            <a:off x="609600" y="1600204"/>
            <a:ext cx="10972800" cy="4876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5333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82550" algn="l" rtl="0">
              <a:spcBef>
                <a:spcPts val="400"/>
              </a:spcBef>
              <a:buClr>
                <a:schemeClr val="accent1"/>
              </a:buClr>
              <a:buSzPct val="8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82550" algn="l" rtl="0">
              <a:spcBef>
                <a:spcPts val="360"/>
              </a:spcBef>
              <a:buClr>
                <a:schemeClr val="accent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58419" algn="l" rtl="0">
              <a:spcBef>
                <a:spcPts val="280"/>
              </a:spcBef>
              <a:buClr>
                <a:schemeClr val="accent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10795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10033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10541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110489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/>
          <p:nvPr/>
        </p:nvSpPr>
        <p:spPr>
          <a:xfrm>
            <a:off x="0" y="2"/>
            <a:ext cx="12192000" cy="3657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" name="Shape 10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kern="0"/>
          </a:p>
        </p:txBody>
      </p:sp>
      <p:sp>
        <p:nvSpPr>
          <p:cNvPr id="11" name="Shape 11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kern="0"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10160011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1400" b="1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pPr>
                <a:buSzPct val="25000"/>
              </a:pPr>
              <a:t>‹#›</a:t>
            </a:fld>
            <a:endParaRPr lang="en-US" sz="1400" b="1"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938148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/>
          <p:nvPr/>
        </p:nvSpPr>
        <p:spPr>
          <a:xfrm>
            <a:off x="0" y="220786"/>
            <a:ext cx="12192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" name="Shape 7"/>
          <p:cNvSpPr txBox="1">
            <a:spLocks noGrp="1"/>
          </p:cNvSpPr>
          <p:nvPr>
            <p:ph type="title"/>
          </p:nvPr>
        </p:nvSpPr>
        <p:spPr>
          <a:xfrm>
            <a:off x="609600" y="533403"/>
            <a:ext cx="10972800" cy="990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body" idx="1"/>
          </p:nvPr>
        </p:nvSpPr>
        <p:spPr>
          <a:xfrm>
            <a:off x="609600" y="1600204"/>
            <a:ext cx="10972800" cy="4876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82880" marR="0" lvl="0" indent="-53339" algn="l" rtl="0">
              <a:spcBef>
                <a:spcPts val="480"/>
              </a:spcBef>
              <a:buClr>
                <a:schemeClr val="accent1"/>
              </a:buClr>
              <a:buSzPct val="85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-82550" algn="l" rtl="0">
              <a:spcBef>
                <a:spcPts val="400"/>
              </a:spcBef>
              <a:buClr>
                <a:schemeClr val="accent1"/>
              </a:buClr>
              <a:buSzPct val="85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731520" marR="0" lvl="2" indent="-82550" algn="l" rtl="0">
              <a:spcBef>
                <a:spcPts val="360"/>
              </a:spcBef>
              <a:buClr>
                <a:schemeClr val="accent1"/>
              </a:buClr>
              <a:buSzPct val="9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005839" marR="0" lvl="3" indent="-91439" algn="l" rtl="0">
              <a:spcBef>
                <a:spcPts val="320"/>
              </a:spcBef>
              <a:buClr>
                <a:schemeClr val="accent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188720" marR="0" lvl="4" indent="-58419" algn="l" rtl="0">
              <a:spcBef>
                <a:spcPts val="280"/>
              </a:spcBef>
              <a:buClr>
                <a:schemeClr val="accent1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371600" marR="0" lvl="5" indent="-10795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554480" marR="0" lvl="6" indent="-10033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37360" marR="0" lvl="7" indent="-105410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920240" marR="0" lvl="8" indent="-110489" algn="l" rtl="0">
              <a:spcBef>
                <a:spcPts val="260"/>
              </a:spcBef>
              <a:buClr>
                <a:schemeClr val="accent1"/>
              </a:buClr>
              <a:buSzPct val="1000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9"/>
          <p:cNvSpPr/>
          <p:nvPr/>
        </p:nvSpPr>
        <p:spPr>
          <a:xfrm>
            <a:off x="0" y="2"/>
            <a:ext cx="12192000" cy="3657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algn="ctr"/>
            <a:endParaRPr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10" name="Shape 10"/>
          <p:cNvSpPr txBox="1">
            <a:spLocks noGrp="1"/>
          </p:cNvSpPr>
          <p:nvPr>
            <p:ph type="dt" idx="10"/>
          </p:nvPr>
        </p:nvSpPr>
        <p:spPr>
          <a:xfrm>
            <a:off x="609600" y="18288"/>
            <a:ext cx="38608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kern="0"/>
          </a:p>
        </p:txBody>
      </p:sp>
      <p:sp>
        <p:nvSpPr>
          <p:cNvPr id="11" name="Shape 11"/>
          <p:cNvSpPr txBox="1">
            <a:spLocks noGrp="1"/>
          </p:cNvSpPr>
          <p:nvPr>
            <p:ph type="ftr" idx="11"/>
          </p:nvPr>
        </p:nvSpPr>
        <p:spPr>
          <a:xfrm>
            <a:off x="4572000" y="18288"/>
            <a:ext cx="5486400" cy="32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kern="0"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10160006" y="18288"/>
            <a:ext cx="1422399" cy="32918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>
              <a:buSzPct val="25000"/>
            </a:pPr>
            <a:fld id="{00000000-1234-1234-1234-123412341234}" type="slidenum">
              <a:rPr lang="en-US" sz="1400" b="1" kern="0">
                <a:solidFill>
                  <a:srgbClr val="FFFFFF"/>
                </a:solidFill>
                <a:ea typeface="Arial"/>
                <a:cs typeface="Arial"/>
                <a:sym typeface="Arial"/>
              </a:rPr>
              <a:pPr>
                <a:buSzPct val="25000"/>
              </a:pPr>
              <a:t>‹#›</a:t>
            </a:fld>
            <a:endParaRPr lang="en-US" sz="1400" b="1" kern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2669164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JPG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206642"/>
            <a:ext cx="10972800" cy="990599"/>
          </a:xfrm>
        </p:spPr>
        <p:txBody>
          <a:bodyPr/>
          <a:lstStyle/>
          <a:p>
            <a:pPr algn="ctr"/>
            <a:r>
              <a:rPr lang="en-US" b="1" dirty="0"/>
              <a:t>Supporting data synthesis in ecology: </a:t>
            </a:r>
            <a:br>
              <a:rPr lang="en-US" b="1" dirty="0"/>
            </a:br>
            <a:r>
              <a:rPr lang="en-US" b="1" dirty="0"/>
              <a:t>The Environmental Data Initiative (EDI)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785910"/>
            <a:ext cx="10972800" cy="3544552"/>
          </a:xfrm>
        </p:spPr>
        <p:txBody>
          <a:bodyPr/>
          <a:lstStyle/>
          <a:p>
            <a:pPr marL="129541" indent="0">
              <a:buNone/>
            </a:pPr>
            <a:r>
              <a:rPr lang="en-US" b="1" dirty="0"/>
              <a:t>Robert Waide</a:t>
            </a:r>
            <a:r>
              <a:rPr lang="en-US" baseline="30000" dirty="0"/>
              <a:t>1</a:t>
            </a:r>
            <a:r>
              <a:rPr lang="en-US" dirty="0"/>
              <a:t>, James W. Brunt</a:t>
            </a:r>
            <a:r>
              <a:rPr lang="en-US" baseline="30000" dirty="0"/>
              <a:t>1</a:t>
            </a:r>
            <a:r>
              <a:rPr lang="en-US" dirty="0"/>
              <a:t>, Duane Costa</a:t>
            </a:r>
            <a:r>
              <a:rPr lang="en-US" baseline="30000" dirty="0"/>
              <a:t>1</a:t>
            </a:r>
            <a:r>
              <a:rPr lang="en-US" dirty="0"/>
              <a:t>, Corinna Gries</a:t>
            </a:r>
            <a:r>
              <a:rPr lang="en-US" baseline="30000" dirty="0"/>
              <a:t>2</a:t>
            </a:r>
            <a:r>
              <a:rPr lang="en-US" dirty="0"/>
              <a:t>, Paul C. Hanson</a:t>
            </a:r>
            <a:r>
              <a:rPr lang="en-US" baseline="30000" dirty="0"/>
              <a:t>2</a:t>
            </a:r>
            <a:r>
              <a:rPr lang="en-US" dirty="0"/>
              <a:t>, Margaret C O'Brien</a:t>
            </a:r>
            <a:r>
              <a:rPr lang="en-US" baseline="30000" dirty="0"/>
              <a:t>3</a:t>
            </a:r>
            <a:r>
              <a:rPr lang="en-US" dirty="0"/>
              <a:t>, Mark S. Servilla</a:t>
            </a:r>
            <a:r>
              <a:rPr lang="en-US" baseline="30000" dirty="0"/>
              <a:t>1</a:t>
            </a:r>
            <a:r>
              <a:rPr lang="en-US" dirty="0"/>
              <a:t>, Colin A. Smith</a:t>
            </a:r>
            <a:r>
              <a:rPr lang="en-US" baseline="30000" dirty="0"/>
              <a:t>2</a:t>
            </a:r>
            <a:r>
              <a:rPr lang="en-US" dirty="0"/>
              <a:t> and Kristin L. Vanderbilt</a:t>
            </a:r>
            <a:r>
              <a:rPr lang="en-US" baseline="30000" dirty="0"/>
              <a:t>1</a:t>
            </a:r>
            <a:r>
              <a:rPr lang="en-US" dirty="0"/>
              <a:t>, (1)Biology, University of New Mexico, Albuquerque, NM, (2)Center for Limnology, University of Wisconsin, Madison, WI, (3)Marine Science Institute, University of California, Santa Barbara, Santa Barbara, CA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3215" y="5675392"/>
            <a:ext cx="1469263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92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Re-use of data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80" y="3175000"/>
            <a:ext cx="6048375" cy="350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5439" y="550334"/>
            <a:ext cx="5935640" cy="2624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401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should you care about EDI?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 discovery and synthesis are ongoing challenges for ecologists</a:t>
            </a:r>
          </a:p>
          <a:p>
            <a:r>
              <a:rPr lang="en-US" dirty="0"/>
              <a:t>Many individual researchers and small projects do not have the resources to implement best practices in data management and curation</a:t>
            </a:r>
          </a:p>
          <a:p>
            <a:r>
              <a:rPr lang="en-US" dirty="0"/>
              <a:t>Dark data are in danger of being lost forever</a:t>
            </a:r>
          </a:p>
          <a:p>
            <a:pPr lvl="0"/>
            <a:r>
              <a:rPr lang="en-US" dirty="0"/>
              <a:t>The EDI addresses </a:t>
            </a:r>
            <a:r>
              <a:rPr lang="en-US" dirty="0" smtClean="0"/>
              <a:t>these issues </a:t>
            </a:r>
            <a:r>
              <a:rPr lang="en-US" dirty="0"/>
              <a:t>by: </a:t>
            </a:r>
          </a:p>
          <a:p>
            <a:pPr lvl="1"/>
            <a:r>
              <a:rPr lang="en-US" dirty="0"/>
              <a:t>providing an open data repository that is currently being used by projects funded under NSF’s LTER, LTREB, and MSB programs as well as members of OBFS</a:t>
            </a:r>
          </a:p>
          <a:p>
            <a:pPr lvl="1"/>
            <a:r>
              <a:rPr lang="en-US" dirty="0"/>
              <a:t>supporting and training individual researchers to archive high-quality data and metadata</a:t>
            </a:r>
          </a:p>
          <a:p>
            <a:pPr lvl="1"/>
            <a:r>
              <a:rPr lang="en-US" dirty="0"/>
              <a:t>developing best practices for data formatting and documentation that will make data easier to discover and integrate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3215" y="5675392"/>
            <a:ext cx="1469263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2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054" y="468551"/>
            <a:ext cx="10972800" cy="990599"/>
          </a:xfrm>
        </p:spPr>
        <p:txBody>
          <a:bodyPr/>
          <a:lstStyle/>
          <a:p>
            <a:r>
              <a:rPr lang="en-US" dirty="0"/>
              <a:t>What features does the EDI Data Repository provide to data providers and users?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076" y="1738472"/>
            <a:ext cx="11426757" cy="4876799"/>
          </a:xfrm>
        </p:spPr>
        <p:txBody>
          <a:bodyPr/>
          <a:lstStyle/>
          <a:p>
            <a:pPr lvl="0"/>
            <a:r>
              <a:rPr lang="en-US" dirty="0"/>
              <a:t>The EDI Data Repository incorporates years of feedback from data providers and users. </a:t>
            </a:r>
          </a:p>
          <a:p>
            <a:pPr lvl="0"/>
            <a:r>
              <a:rPr lang="en-US" dirty="0"/>
              <a:t>The EDI Data Repository has the following useful features: </a:t>
            </a:r>
          </a:p>
          <a:p>
            <a:pPr lvl="1"/>
            <a:r>
              <a:rPr lang="en-US" dirty="0"/>
              <a:t>Sustainable, secure data repository</a:t>
            </a:r>
          </a:p>
          <a:p>
            <a:pPr lvl="1"/>
            <a:r>
              <a:rPr lang="en-US" dirty="0"/>
              <a:t>Data and metadata quality checks </a:t>
            </a:r>
          </a:p>
          <a:p>
            <a:pPr lvl="1"/>
            <a:r>
              <a:rPr lang="en-US" dirty="0"/>
              <a:t>Assignment of digital object identifiers (DOIs) </a:t>
            </a:r>
          </a:p>
          <a:p>
            <a:pPr lvl="1"/>
            <a:r>
              <a:rPr lang="en-US" dirty="0"/>
              <a:t>Assignment of version numbers to modified data</a:t>
            </a:r>
          </a:p>
          <a:p>
            <a:pPr lvl="1"/>
            <a:r>
              <a:rPr lang="en-US" dirty="0"/>
              <a:t>Online data portal for discovery </a:t>
            </a:r>
          </a:p>
          <a:p>
            <a:pPr lvl="1"/>
            <a:r>
              <a:rPr lang="en-US" dirty="0"/>
              <a:t>API for programming applications </a:t>
            </a:r>
          </a:p>
          <a:p>
            <a:pPr lvl="1"/>
            <a:r>
              <a:rPr lang="en-US" dirty="0"/>
              <a:t>Association with DataONE for broader discovery </a:t>
            </a:r>
          </a:p>
          <a:p>
            <a:pPr lvl="1"/>
            <a:r>
              <a:rPr lang="en-US" dirty="0"/>
              <a:t>Recognized as a trustworthy repository by journals</a:t>
            </a:r>
          </a:p>
          <a:p>
            <a:pPr lvl="1"/>
            <a:r>
              <a:rPr lang="en-US" dirty="0"/>
              <a:t>Member of the </a:t>
            </a:r>
            <a:r>
              <a:rPr lang="en-US" dirty="0" err="1"/>
              <a:t>EarthCube</a:t>
            </a:r>
            <a:r>
              <a:rPr lang="en-US" dirty="0"/>
              <a:t> Council of Data Facilities</a:t>
            </a:r>
          </a:p>
          <a:p>
            <a:pPr lvl="0"/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3215" y="5675392"/>
            <a:ext cx="1469263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47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0275" y="57966"/>
            <a:ext cx="6145324" cy="345046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63422" y="594906"/>
            <a:ext cx="547342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PASTA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/>
              <a:t>Operational January 2013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/>
              <a:t>28 LTER sites (</a:t>
            </a:r>
            <a:r>
              <a:rPr lang="en-US" dirty="0" smtClean="0"/>
              <a:t>5,936 </a:t>
            </a:r>
            <a:r>
              <a:rPr lang="en-US" dirty="0"/>
              <a:t>packages)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/>
              <a:t>3 MSB projects (64 packages)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/>
              <a:t>2 Landsat projects (20,963 packages)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/>
              <a:t>1 Synthesis project (15,403 packages)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/>
              <a:t>42,393 </a:t>
            </a:r>
            <a:r>
              <a:rPr lang="en-US" dirty="0"/>
              <a:t>total data packages 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/>
              <a:t>10TB data volume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896" y="3626501"/>
            <a:ext cx="6058863" cy="32178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76170"/>
            <a:ext cx="5800275" cy="32004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859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Outreach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24000"/>
            <a:ext cx="10972800" cy="4953000"/>
          </a:xfrm>
        </p:spPr>
        <p:txBody>
          <a:bodyPr/>
          <a:lstStyle/>
          <a:p>
            <a:pPr indent="-182880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Data management training </a:t>
            </a:r>
          </a:p>
          <a:p>
            <a:pPr indent="-182880"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Data </a:t>
            </a:r>
            <a:r>
              <a:rPr lang="en-US" dirty="0"/>
              <a:t>product workshops</a:t>
            </a:r>
          </a:p>
          <a:p>
            <a:pPr indent="-182880">
              <a:spcBef>
                <a:spcPts val="0"/>
              </a:spcBef>
              <a:spcAft>
                <a:spcPts val="600"/>
              </a:spcAft>
            </a:pPr>
            <a:r>
              <a:rPr lang="en-US" dirty="0" smtClean="0"/>
              <a:t>Data </a:t>
            </a:r>
            <a:r>
              <a:rPr lang="en-US" dirty="0"/>
              <a:t>management consultation</a:t>
            </a:r>
          </a:p>
          <a:p>
            <a:pPr lvl="1" indent="-182880">
              <a:spcBef>
                <a:spcPts val="0"/>
              </a:spcBef>
              <a:spcAft>
                <a:spcPts val="600"/>
              </a:spcAft>
            </a:pPr>
            <a:endParaRPr lang="en-US" dirty="0"/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156" y="1860973"/>
            <a:ext cx="6430509" cy="4937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69666" y="1075267"/>
            <a:ext cx="4070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https://environmentaldatainitiative.org/</a:t>
            </a:r>
          </a:p>
        </p:txBody>
      </p:sp>
    </p:spTree>
    <p:extLst>
      <p:ext uri="{BB962C8B-B14F-4D97-AF65-F5344CB8AC3E}">
        <p14:creationId xmlns:p14="http://schemas.microsoft.com/office/powerpoint/2010/main" val="397423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r>
              <a:rPr lang="en-US" sz="4400" dirty="0">
                <a:latin typeface="+mn-lt"/>
              </a:rPr>
              <a:t>Environmental Data Initiative</a:t>
            </a:r>
            <a:br>
              <a:rPr lang="en-US" sz="4400" dirty="0">
                <a:latin typeface="+mn-lt"/>
              </a:rPr>
            </a:br>
            <a:r>
              <a:rPr lang="en-US" sz="4400" dirty="0">
                <a:latin typeface="+mn-lt"/>
              </a:rPr>
              <a:t>(EDI)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254013"/>
          </a:xfrm>
        </p:spPr>
        <p:txBody>
          <a:bodyPr>
            <a:normAutofit/>
          </a:bodyPr>
          <a:lstStyle/>
          <a:p>
            <a:pPr>
              <a:spcBef>
                <a:spcPts val="400"/>
              </a:spcBef>
            </a:pPr>
            <a:r>
              <a:rPr lang="en-US" sz="2400" dirty="0"/>
              <a:t>University of New Mexico (Dr. Mark </a:t>
            </a:r>
            <a:r>
              <a:rPr lang="en-US" sz="2400" dirty="0" err="1"/>
              <a:t>Servilla</a:t>
            </a:r>
            <a:r>
              <a:rPr lang="en-US" sz="2400" dirty="0"/>
              <a:t>)</a:t>
            </a:r>
          </a:p>
          <a:p>
            <a:r>
              <a:rPr lang="en-US" sz="2400" dirty="0"/>
              <a:t>University of Wisconsin (Dr. Corinna </a:t>
            </a:r>
            <a:r>
              <a:rPr lang="en-US" sz="2400" dirty="0" err="1"/>
              <a:t>Gries</a:t>
            </a:r>
            <a:r>
              <a:rPr lang="en-US" sz="2400" dirty="0"/>
              <a:t>)</a:t>
            </a:r>
          </a:p>
          <a:p>
            <a:endParaRPr lang="en-US" sz="2400" dirty="0"/>
          </a:p>
          <a:p>
            <a:r>
              <a:rPr lang="en-US" sz="2000" i="1" dirty="0" err="1"/>
              <a:t>Info@environmentaldatainitiative.org</a:t>
            </a:r>
            <a:endParaRPr lang="en-US" sz="2400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7073" y="5525312"/>
            <a:ext cx="1467642" cy="109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73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704917"/>
          </a:xfrm>
        </p:spPr>
        <p:txBody>
          <a:bodyPr/>
          <a:lstStyle/>
          <a:p>
            <a:r>
              <a:rPr lang="en-US" dirty="0">
                <a:latin typeface="+mn-lt"/>
              </a:rPr>
              <a:t>What is EDI?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54868"/>
            <a:ext cx="10515600" cy="4961006"/>
          </a:xfrm>
        </p:spPr>
        <p:txBody>
          <a:bodyPr>
            <a:normAutofit lnSpcReduction="10000"/>
          </a:bodyPr>
          <a:lstStyle/>
          <a:p>
            <a:pPr marL="457200" indent="-342900">
              <a:buFont typeface="Arial" charset="0"/>
              <a:buChar char="•"/>
            </a:pPr>
            <a:r>
              <a:rPr lang="en-US" sz="2400" dirty="0"/>
              <a:t>A collaboration between the University of New Mexico and the University of Wisconsin supported by NSF’s Division of Environmental Biology (Advances in Biological Informatics (ABI) &amp; Long Term Ecological Research (LTER) programs)</a:t>
            </a:r>
          </a:p>
          <a:p>
            <a:pPr marL="800100" lvl="1" indent="-342900">
              <a:buFont typeface="Wingdings" charset="2"/>
              <a:buChar char="§"/>
            </a:pPr>
            <a:r>
              <a:rPr lang="en-US" dirty="0"/>
              <a:t>UNM: Cyberinfrastructure and data repository</a:t>
            </a:r>
          </a:p>
          <a:p>
            <a:pPr marL="800100" lvl="1" indent="-342900">
              <a:buFont typeface="Wingdings" charset="2"/>
              <a:buChar char="§"/>
            </a:pPr>
            <a:r>
              <a:rPr lang="en-US" dirty="0"/>
              <a:t>UW: Outreach, best practices, and training</a:t>
            </a:r>
          </a:p>
          <a:p>
            <a:pPr marL="457200" indent="-342900">
              <a:buFont typeface="Arial" charset="0"/>
              <a:buChar char="•"/>
            </a:pPr>
            <a:r>
              <a:rPr lang="en-US" dirty="0"/>
              <a:t>Facilitates data curation, archiving, and dissemination of environmental and ecological data from individuals and stand-alone projects</a:t>
            </a:r>
          </a:p>
          <a:p>
            <a:pPr marL="457200" indent="-342900">
              <a:buFont typeface="Arial" charset="0"/>
              <a:buChar char="•"/>
            </a:pPr>
            <a:r>
              <a:rPr lang="en-US" dirty="0"/>
              <a:t>Builds on expertise gained through 30+ years managing environmental and ecological data products for the </a:t>
            </a:r>
            <a:r>
              <a:rPr lang="en-US" i="1" u="sng" dirty="0"/>
              <a:t>LTER Network</a:t>
            </a:r>
            <a:r>
              <a:rPr lang="en-US" dirty="0"/>
              <a:t> as well as the investment in the </a:t>
            </a:r>
            <a:r>
              <a:rPr lang="en-US" i="1" u="sng" dirty="0"/>
              <a:t>PASTA</a:t>
            </a:r>
            <a:r>
              <a:rPr lang="en-US" dirty="0"/>
              <a:t> data repository infrastructure</a:t>
            </a:r>
          </a:p>
          <a:p>
            <a:pPr marL="457200" indent="-342900">
              <a:buFont typeface="Arial" charset="0"/>
              <a:buChar char="•"/>
            </a:pPr>
            <a:r>
              <a:rPr lang="en-US" sz="2400" dirty="0"/>
              <a:t>Forms the groundwork </a:t>
            </a:r>
            <a:r>
              <a:rPr lang="en-US" dirty="0"/>
              <a:t>for</a:t>
            </a:r>
            <a:r>
              <a:rPr lang="en-US" sz="2400" dirty="0"/>
              <a:t> a national-level data center that will serve the environmental and ecological sciences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71049" y="5722002"/>
            <a:ext cx="1469263" cy="1103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012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Mission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148848"/>
            <a:ext cx="10972800" cy="4328159"/>
          </a:xfrm>
        </p:spPr>
        <p:txBody>
          <a:bodyPr/>
          <a:lstStyle/>
          <a:p>
            <a:pPr marL="129541" indent="0">
              <a:buNone/>
            </a:pPr>
            <a:r>
              <a:rPr lang="en-US" sz="3600" dirty="0"/>
              <a:t>Expand and accelerate the curation, archiving, dissemination, and re-usability of environmental data, with emphasis on data from projects funded by the NSF DEB</a:t>
            </a:r>
          </a:p>
          <a:p>
            <a:pPr marL="129541" indent="0">
              <a:buNone/>
            </a:pP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12365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103121"/>
            <a:ext cx="10972800" cy="4373879"/>
          </a:xfrm>
        </p:spPr>
        <p:txBody>
          <a:bodyPr/>
          <a:lstStyle/>
          <a:p>
            <a:pPr indent="-182880"/>
            <a:r>
              <a:rPr lang="en-US" sz="2800" dirty="0"/>
              <a:t>Ensure that environmental data are deposited into a data repository for long-term preservation and data integrity</a:t>
            </a:r>
          </a:p>
          <a:p>
            <a:pPr indent="-182880"/>
            <a:endParaRPr lang="en-US" sz="2800" dirty="0"/>
          </a:p>
          <a:p>
            <a:pPr indent="-182880"/>
            <a:r>
              <a:rPr lang="en-US" sz="2800" dirty="0"/>
              <a:t>Ensure that environmental data are documented with rich science metadata to be easily discoverable, seamlessly accessible, re-usable to advance scientific discovery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948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should you care about EDI?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Two examples of data curation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3215" y="5675392"/>
            <a:ext cx="1469263" cy="10973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1969" y="5185447"/>
            <a:ext cx="1037287" cy="15544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0973" y="1412760"/>
            <a:ext cx="5552256" cy="3657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6713" y="1400783"/>
            <a:ext cx="5487779" cy="3657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72185" y="5148523"/>
            <a:ext cx="2332307" cy="155448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6713" y="5148523"/>
            <a:ext cx="2332307" cy="155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27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2887" y="2112526"/>
            <a:ext cx="3429000" cy="4572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84" y="2031638"/>
            <a:ext cx="3116440" cy="420624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33149" y="2136848"/>
            <a:ext cx="2041752" cy="74377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53125" y="2112526"/>
            <a:ext cx="2042337" cy="743776"/>
          </a:xfrm>
          <a:prstGeom prst="rect">
            <a:avLst/>
          </a:prstGeom>
        </p:spPr>
      </p:pic>
      <p:sp>
        <p:nvSpPr>
          <p:cNvPr id="17" name="Arrow: Curved Right 16"/>
          <p:cNvSpPr/>
          <p:nvPr/>
        </p:nvSpPr>
        <p:spPr>
          <a:xfrm>
            <a:off x="3774331" y="3806757"/>
            <a:ext cx="1277567" cy="128100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6491" y="3010385"/>
            <a:ext cx="3373440" cy="256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462" y="442953"/>
            <a:ext cx="2275840" cy="128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434736">
            <a:off x="7775767" y="324611"/>
            <a:ext cx="2491171" cy="3150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36606">
            <a:off x="955009" y="-161005"/>
            <a:ext cx="3627437" cy="312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954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Accessibility of data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587" y="3038275"/>
            <a:ext cx="3622570" cy="36576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61" y="1426723"/>
            <a:ext cx="3236054" cy="2286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4905" y="363167"/>
            <a:ext cx="2820811" cy="36576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36703" y="3200400"/>
            <a:ext cx="2803559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50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29" y="374520"/>
            <a:ext cx="2823112" cy="3657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1549" y="4954621"/>
            <a:ext cx="27799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Data Manager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5481" y="533403"/>
            <a:ext cx="7525279" cy="2286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9637" y="3333902"/>
            <a:ext cx="3610762" cy="34747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64943" y="4442116"/>
            <a:ext cx="3835379" cy="2194560"/>
          </a:xfrm>
          <a:prstGeom prst="rect">
            <a:avLst/>
          </a:prstGeom>
        </p:spPr>
      </p:pic>
      <p:sp>
        <p:nvSpPr>
          <p:cNvPr id="11" name="Arrow: Down 10"/>
          <p:cNvSpPr/>
          <p:nvPr/>
        </p:nvSpPr>
        <p:spPr>
          <a:xfrm>
            <a:off x="1355387" y="4228289"/>
            <a:ext cx="45719" cy="726332"/>
          </a:xfrm>
          <a:prstGeom prst="downArrow">
            <a:avLst/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Down 12"/>
          <p:cNvSpPr/>
          <p:nvPr/>
        </p:nvSpPr>
        <p:spPr>
          <a:xfrm rot="13043925">
            <a:off x="2924231" y="2901494"/>
            <a:ext cx="85572" cy="2194319"/>
          </a:xfrm>
          <a:prstGeom prst="downArrow">
            <a:avLst/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Arrow: Down 13"/>
          <p:cNvSpPr/>
          <p:nvPr/>
        </p:nvSpPr>
        <p:spPr>
          <a:xfrm>
            <a:off x="5512017" y="2872902"/>
            <a:ext cx="45719" cy="461000"/>
          </a:xfrm>
          <a:prstGeom prst="downArrow">
            <a:avLst/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Arrow: Right 16"/>
          <p:cNvSpPr/>
          <p:nvPr/>
        </p:nvSpPr>
        <p:spPr>
          <a:xfrm rot="1438077">
            <a:off x="7866108" y="4192166"/>
            <a:ext cx="797668" cy="45719"/>
          </a:xfrm>
          <a:prstGeom prst="rightArrow">
            <a:avLst/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91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Hierarchical structure od ecological data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615019307"/>
              </p:ext>
            </p:extLst>
          </p:nvPr>
        </p:nvGraphicFramePr>
        <p:xfrm>
          <a:off x="2328333" y="1608667"/>
          <a:ext cx="7620000" cy="452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27274" y="5688363"/>
            <a:ext cx="1469263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41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1001</Words>
  <Application>Microsoft Office PowerPoint</Application>
  <PresentationFormat>Custom</PresentationFormat>
  <Paragraphs>110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Office Theme</vt:lpstr>
      <vt:lpstr>Clarity</vt:lpstr>
      <vt:lpstr>1_Clarity</vt:lpstr>
      <vt:lpstr>2_Clarity</vt:lpstr>
      <vt:lpstr>Supporting data synthesis in ecology:  The Environmental Data Initiative (EDI) </vt:lpstr>
      <vt:lpstr>What is EDI?</vt:lpstr>
      <vt:lpstr>Mission</vt:lpstr>
      <vt:lpstr>Goals</vt:lpstr>
      <vt:lpstr>Why should you care about EDI?</vt:lpstr>
      <vt:lpstr>PowerPoint Presentation</vt:lpstr>
      <vt:lpstr>Accessibility of data</vt:lpstr>
      <vt:lpstr>PowerPoint Presentation</vt:lpstr>
      <vt:lpstr>Hierarchical structure od ecological data</vt:lpstr>
      <vt:lpstr>Re-use of data</vt:lpstr>
      <vt:lpstr>Why should you care about EDI?</vt:lpstr>
      <vt:lpstr>What features does the EDI Data Repository provide to data providers and users?</vt:lpstr>
      <vt:lpstr>PowerPoint Presentation</vt:lpstr>
      <vt:lpstr>Outreach</vt:lpstr>
      <vt:lpstr>Environmental Data Initiative (EDI)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rbwaide</dc:creator>
  <cp:lastModifiedBy>rwaide</cp:lastModifiedBy>
  <cp:revision>35</cp:revision>
  <dcterms:created xsi:type="dcterms:W3CDTF">2017-04-03T13:38:48Z</dcterms:created>
  <dcterms:modified xsi:type="dcterms:W3CDTF">2017-08-02T19:52:32Z</dcterms:modified>
</cp:coreProperties>
</file>